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5" r:id="rId2"/>
    <p:sldId id="442" r:id="rId3"/>
    <p:sldId id="3848" r:id="rId4"/>
    <p:sldId id="622" r:id="rId5"/>
    <p:sldId id="623" r:id="rId6"/>
    <p:sldId id="624" r:id="rId7"/>
    <p:sldId id="625" r:id="rId8"/>
    <p:sldId id="626" r:id="rId9"/>
    <p:sldId id="620" r:id="rId10"/>
    <p:sldId id="619" r:id="rId11"/>
    <p:sldId id="627" r:id="rId12"/>
    <p:sldId id="5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HBf9yTK0YjBRY3CZY9M6Q==" hashData="WR69VFSsIW73e4oHjxVFC3kEXDk4iBDKRa+/Rhr/BOathfMB/cVdwaHhsla4mhrLdsFJKDkzhNq9Hduuev5nE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0CA2C-D7A0-3D58-8479-1BBDF7BAD914}" name="Nicole Santos" initials="NS" userId="S::Nicole.Santos@watchguard.com::af2f4233-8509-4275-a895-0a226add0c71" providerId="AD"/>
  <p188:author id="{99F2A84F-138A-FC99-42FF-75BEEBEEAAF7}" name="David Busby" initials="DB" userId="S::David.Busby@watchguard.com::d8188d8b-8ff3-481e-a091-7364ed90ca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000"/>
    <a:srgbClr val="ACACAC"/>
    <a:srgbClr val="6607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6283" autoAdjust="0"/>
  </p:normalViewPr>
  <p:slideViewPr>
    <p:cSldViewPr snapToGrid="0" snapToObjects="1">
      <p:cViewPr varScale="1">
        <p:scale>
          <a:sx n="103" d="100"/>
          <a:sy n="103" d="100"/>
        </p:scale>
        <p:origin x="498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2790825" cy="646331"/>
          </a:xfrm>
          <a:solidFill>
            <a:srgbClr val="000000">
              <a:alpha val="69804"/>
            </a:srgbClr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3" r:id="rId12"/>
    <p:sldLayoutId id="2147483678" r:id="rId13"/>
    <p:sldLayoutId id="2147483679" r:id="rId14"/>
    <p:sldLayoutId id="2147483687" r:id="rId15"/>
    <p:sldLayoutId id="2147483680" r:id="rId16"/>
    <p:sldLayoutId id="2147483711" r:id="rId17"/>
    <p:sldLayoutId id="2147483717" r:id="rId18"/>
    <p:sldLayoutId id="21474837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pandasecurity.com/aether/?product=AD360&amp;lang=en" TargetMode="External"/><Relationship Id="rId2" Type="http://schemas.openxmlformats.org/officeDocument/2006/relationships/hyperlink" Target="https://www.watchguard.com/help/docs/WES/en-US/whats-new_Endpoint_Security.pptx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644170"/>
            <a:ext cx="6800051" cy="1569660"/>
          </a:xfrm>
        </p:spPr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Aether</a:t>
            </a:r>
            <a:r>
              <a:rPr lang="en-US" dirty="0"/>
              <a:t> 15.3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6C22F-2B84-42D9-99E5-5ED8FFDF3002}"/>
              </a:ext>
            </a:extLst>
          </p:cNvPr>
          <p:cNvSpPr txBox="1"/>
          <p:nvPr/>
        </p:nvSpPr>
        <p:spPr>
          <a:xfrm>
            <a:off x="8017727" y="6202154"/>
            <a:ext cx="41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Aether</a:t>
            </a:r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15.3: 21 March 2024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864B2B5-438A-922C-056A-2AF1C4E5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4477" y="4157683"/>
            <a:ext cx="6800051" cy="587277"/>
          </a:xfrm>
        </p:spPr>
        <p:txBody>
          <a:bodyPr/>
          <a:lstStyle/>
          <a:p>
            <a:r>
              <a:rPr lang="en-US" dirty="0"/>
              <a:t>Panda Endpoint Security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6418A-1553-D5C2-262C-68898C25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B5072-1C94-3790-AAF2-53FF19DE01CD}"/>
              </a:ext>
            </a:extLst>
          </p:cNvPr>
          <p:cNvSpPr txBox="1">
            <a:spLocks/>
          </p:cNvSpPr>
          <p:nvPr/>
        </p:nvSpPr>
        <p:spPr>
          <a:xfrm>
            <a:off x="609600" y="1069239"/>
            <a:ext cx="10544230" cy="569968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400"/>
              </a:spcAft>
            </a:pPr>
            <a:r>
              <a:rPr lang="en-US" dirty="0"/>
              <a:t>In the </a:t>
            </a:r>
            <a:r>
              <a:rPr lang="en-US" b="1" dirty="0"/>
              <a:t>Installation History</a:t>
            </a:r>
            <a:r>
              <a:rPr lang="en-US" dirty="0"/>
              <a:t> list for Patch Management, you can now filter the list to show all attempts or the latest installation attempt for a patch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9F296-28FB-971C-95E0-326BC1F9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History – Installation Attempts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7E4CAD-B555-F08B-8A20-0806BA64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3" y="2005172"/>
            <a:ext cx="9290304" cy="235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41D64-16D3-8D5D-B2B6-8D73C2D34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08AD-D1B0-2D18-328C-108CDA93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Access Control Content Categories for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4023-F790-6669-ED04-5977220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71818" cy="4999021"/>
          </a:xfrm>
        </p:spPr>
        <p:txBody>
          <a:bodyPr/>
          <a:lstStyle/>
          <a:p>
            <a:r>
              <a:rPr lang="en-US" dirty="0"/>
              <a:t>In Web Access Control settings, you can block these </a:t>
            </a:r>
            <a:r>
              <a:rPr lang="en-US"/>
              <a:t>new content categories </a:t>
            </a:r>
            <a:r>
              <a:rPr lang="en-US" dirty="0"/>
              <a:t>for artificial intelligence: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F28D5-A9D1-FE28-B57A-CCF17834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28" y="3080833"/>
            <a:ext cx="6936664" cy="31818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E144F8-017B-96F9-D398-7FF52875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39961"/>
              </p:ext>
            </p:extLst>
          </p:nvPr>
        </p:nvGraphicFramePr>
        <p:xfrm>
          <a:off x="1403928" y="2046742"/>
          <a:ext cx="858866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18">
                  <a:extLst>
                    <a:ext uri="{9D8B030D-6E8A-4147-A177-3AD203B41FA5}">
                      <a16:colId xmlns:a16="http://schemas.microsoft.com/office/drawing/2014/main" val="1693662276"/>
                    </a:ext>
                  </a:extLst>
                </a:gridCol>
                <a:gridCol w="4672446">
                  <a:extLst>
                    <a:ext uri="{9D8B030D-6E8A-4147-A177-3AD203B41FA5}">
                      <a16:colId xmlns:a16="http://schemas.microsoft.com/office/drawing/2014/main" val="339389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Multimedia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Generative AI - Text &amp; Code</a:t>
                      </a:r>
                    </a:p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t-IT" sz="2000" b="0" kern="1200" dirty="0">
                          <a:solidFill>
                            <a:schemeClr val="lt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AI ML Applications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518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6712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describes updates to these products: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Endpoint Protection / Endpoint Protection Plus</a:t>
            </a:r>
          </a:p>
          <a:p>
            <a:pPr marL="342900" indent="-342900">
              <a:lnSpc>
                <a:spcPct val="11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Changes before </a:t>
            </a:r>
            <a:r>
              <a:rPr lang="en-US" sz="2200" dirty="0" err="1"/>
              <a:t>Aether</a:t>
            </a:r>
            <a:r>
              <a:rPr lang="en-US" sz="2200" dirty="0"/>
              <a:t> 15.3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Panda Partner Center or Aether for Partners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Cytomic products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WatchGuard Endpoint Security products (go to </a:t>
            </a:r>
            <a:r>
              <a:rPr lang="en-US" sz="2200" dirty="0">
                <a:hlinkClick r:id="rId2"/>
              </a:rPr>
              <a:t>What’s New in WatchGuard Endpoint Security</a:t>
            </a:r>
            <a:r>
              <a:rPr lang="en-US" sz="2200" dirty="0"/>
              <a:t> presentation)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200" dirty="0"/>
              <a:t>Some minor bug fixes</a:t>
            </a:r>
          </a:p>
          <a:p>
            <a:pPr marL="342900" indent="-342900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400" dirty="0"/>
              <a:t>For a complete list of enhancements and resolved issues, go to the </a:t>
            </a:r>
            <a:r>
              <a:rPr lang="en-US" sz="2200" dirty="0">
                <a:hlinkClick r:id="rId3"/>
              </a:rPr>
              <a:t>Adaptive Defense 360 Release Notes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956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D28FC-0E2D-5A16-9EDA-5028B8CB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E0DAABC-5D36-B563-BBB8-CA3BB735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Aether</a:t>
            </a:r>
            <a:r>
              <a:rPr lang="en-US" dirty="0"/>
              <a:t> 15.3 Update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F3DF9E2-02FB-E495-9F41-618ED66DD46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This update includes improvements for Patch Management settings and installation history:</a:t>
            </a:r>
          </a:p>
          <a:p>
            <a:pPr lvl="1"/>
            <a:r>
              <a:rPr lang="en-US" dirty="0"/>
              <a:t>You can now designate computers as test computers for patch installation</a:t>
            </a:r>
          </a:p>
          <a:p>
            <a:pPr lvl="1"/>
            <a:r>
              <a:rPr lang="en-US" dirty="0"/>
              <a:t>You can specify computers and groups where you do not want to apply patches</a:t>
            </a:r>
          </a:p>
          <a:p>
            <a:pPr lvl="1"/>
            <a:r>
              <a:rPr lang="en-US" dirty="0"/>
              <a:t>Installation status in the Installation History list updates from Requires Restart to Installed when the endpoint restarts and installs the patch</a:t>
            </a:r>
          </a:p>
          <a:p>
            <a:pPr lvl="1"/>
            <a:r>
              <a:rPr lang="en-US" dirty="0"/>
              <a:t>You can filter the Installation History list to show the last patch installation attempt or all attempts in the results</a:t>
            </a:r>
          </a:p>
          <a:p>
            <a:r>
              <a:rPr lang="en-US" dirty="0"/>
              <a:t>There are new AI categories available in Web Access Control settings</a:t>
            </a:r>
          </a:p>
        </p:txBody>
      </p:sp>
    </p:spTree>
    <p:extLst>
      <p:ext uri="{BB962C8B-B14F-4D97-AF65-F5344CB8AC3E}">
        <p14:creationId xmlns:p14="http://schemas.microsoft.com/office/powerpoint/2010/main" val="2193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0162A-30BB-5A15-49C0-681654CE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2CC0-727E-201B-3D9F-18D1DF6F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7BBD-9A8F-64A5-8182-C5D6DBB3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4716615" cy="4999021"/>
          </a:xfrm>
        </p:spPr>
        <p:txBody>
          <a:bodyPr/>
          <a:lstStyle/>
          <a:p>
            <a:r>
              <a:rPr lang="en-US" dirty="0"/>
              <a:t>In the Patch Management settings profile, you can specify whether patches install on a device</a:t>
            </a:r>
          </a:p>
          <a:p>
            <a:pPr lvl="1"/>
            <a:r>
              <a:rPr lang="en-US" dirty="0"/>
              <a:t>Install patches — Automatically apply patches to the devices in the assigned groups</a:t>
            </a:r>
          </a:p>
          <a:p>
            <a:pPr lvl="1"/>
            <a:r>
              <a:rPr lang="en-US" dirty="0"/>
              <a:t>Do not install patches — Do not apply patches to devices in the assigned groups</a:t>
            </a:r>
          </a:p>
          <a:p>
            <a:r>
              <a:rPr lang="en-US" dirty="0"/>
              <a:t>You can also designate computers as test computers for patch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8A975E-C7B0-3076-3AAB-B60ECD97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41" y="2242833"/>
            <a:ext cx="6316155" cy="31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02E6A-A232-4C55-6EF5-31A47D00E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3AC3-1FEB-2560-6298-F635C540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Details – Patch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8B0C-B7FD-40D6-D6DA-13260126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computer details page for a device shows the patch installation option — Patch installation enabled, Patch installation disabled, or Test computer for patch installation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D9D07-E2C9-A70F-31AC-775DFA3C8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54" y="2475343"/>
            <a:ext cx="5608352" cy="3060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24E10-448F-061F-F2D5-2A69DA47A0C3}"/>
              </a:ext>
            </a:extLst>
          </p:cNvPr>
          <p:cNvSpPr/>
          <p:nvPr/>
        </p:nvSpPr>
        <p:spPr>
          <a:xfrm>
            <a:off x="1507954" y="4402836"/>
            <a:ext cx="2945002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6CEE58-419F-50BF-47F4-43E1BAA32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84" y="3429000"/>
            <a:ext cx="4418772" cy="29900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729834-190D-29DA-B816-6678D993673A}"/>
              </a:ext>
            </a:extLst>
          </p:cNvPr>
          <p:cNvSpPr/>
          <p:nvPr/>
        </p:nvSpPr>
        <p:spPr>
          <a:xfrm>
            <a:off x="4922184" y="5103876"/>
            <a:ext cx="3755472" cy="228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08750-5496-8FB6-38D1-584A982BC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08EA1-914F-9992-35DA-58B2190C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Patches List – Installation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11D1-36F0-DC81-B1C5-A4201567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31789"/>
            <a:ext cx="10115104" cy="4999021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Available Patches </a:t>
            </a:r>
            <a:r>
              <a:rPr lang="en-US" dirty="0"/>
              <a:t>list, you can filter the list by the patch installation option — Patch installation enabled, Patch installation disabled, or Test computer for patch installation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48618-377A-8819-C2E2-00565D69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68" y="2685093"/>
            <a:ext cx="9198864" cy="28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B0549-5CB8-C78C-B9C9-61047E55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FE81-8565-9687-9509-24D49B29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Management Status – New Icon for Installation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A040-A0E6-59A8-D4B4-E9B5AC9A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Patch Management Status </a:t>
            </a:r>
            <a:r>
              <a:rPr lang="en-US" dirty="0"/>
              <a:t>list, a new icon shows next to a computer that is designated as a test computer for patch installation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A1177-C3AD-8C07-238C-E2390945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95" y="2404581"/>
            <a:ext cx="10923809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20CA7-4D1F-8E85-9C25-D857163D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7FD1B5-4EAE-2A92-0A03-4083AF71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534" y="2396334"/>
            <a:ext cx="10409524" cy="2609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8920A-09EF-82A3-1405-63AF4FBC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Task – Test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DBD4-E73F-1127-1824-94D6566A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F29F46-7E5C-F020-FA94-90BE0AF32DEF}"/>
              </a:ext>
            </a:extLst>
          </p:cNvPr>
          <p:cNvSpPr txBox="1">
            <a:spLocks/>
          </p:cNvSpPr>
          <p:nvPr/>
        </p:nvSpPr>
        <p:spPr>
          <a:xfrm>
            <a:off x="1191126" y="1474762"/>
            <a:ext cx="10115104" cy="49990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a patch installation task, you can specify to run the task only on computers that are designated as test computers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A23334-90EA-D124-38E1-952A48829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363" y="3255370"/>
            <a:ext cx="7980925" cy="31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8E5D7-14FA-FCA2-7A49-3114606F7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1DE1714-B30A-0E85-3D98-E72A20D1DE99}"/>
              </a:ext>
            </a:extLst>
          </p:cNvPr>
          <p:cNvSpPr txBox="1">
            <a:spLocks/>
          </p:cNvSpPr>
          <p:nvPr/>
        </p:nvSpPr>
        <p:spPr>
          <a:xfrm>
            <a:off x="609600" y="1069239"/>
            <a:ext cx="10893552" cy="569968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2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20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00150" indent="-2857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8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 algn="l" defTabSz="4572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 kern="1200" cap="none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In the </a:t>
            </a:r>
            <a:r>
              <a:rPr lang="en-US" b="1" dirty="0"/>
              <a:t>Installation History </a:t>
            </a:r>
            <a:r>
              <a:rPr lang="en-US" dirty="0"/>
              <a:t>list for Patch Management, you can filter the list for additional installation statuses — Error, Download Error, and Installation Error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the list, if the status was Requires Restart and the patch successfully installs on the computer after it restarts, the status updates to Installed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B239DF-7B24-947B-DA68-901F751A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Installation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E403A-D49D-0A05-830A-96F368915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2160681"/>
            <a:ext cx="9400032" cy="23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0000"/>
      </a:hlink>
      <a:folHlink>
        <a:srgbClr val="FF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D71096-A53A-4985-8E7F-EA3A0C952920}" vid="{72EEFD11-0377-4CDC-9019-0027D75D3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 (1)</Template>
  <TotalTime>14779</TotalTime>
  <Words>504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Introduction to Aether 15.3</vt:lpstr>
      <vt:lpstr>Introduction</vt:lpstr>
      <vt:lpstr>Aether 15.3 Update</vt:lpstr>
      <vt:lpstr>Patch Installation Option</vt:lpstr>
      <vt:lpstr>Computer Details – Patch Installation Option</vt:lpstr>
      <vt:lpstr>Available Patches List – Installation Options</vt:lpstr>
      <vt:lpstr>Patch Management Status – New Icon for Installation Option</vt:lpstr>
      <vt:lpstr>Patch Installation Task – Test Computers</vt:lpstr>
      <vt:lpstr>Patch Installation Status</vt:lpstr>
      <vt:lpstr>Patch Installation History – Installation Attempts</vt:lpstr>
      <vt:lpstr>Web Access Control Content Categories for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Aether 15.3</dc:title>
  <dc:creator>Nicole Santos</dc:creator>
  <cp:lastModifiedBy>Jen Mosinski</cp:lastModifiedBy>
  <cp:revision>316</cp:revision>
  <dcterms:created xsi:type="dcterms:W3CDTF">2021-10-28T20:13:45Z</dcterms:created>
  <dcterms:modified xsi:type="dcterms:W3CDTF">2024-03-21T16:28:14Z</dcterms:modified>
</cp:coreProperties>
</file>