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6" r:id="rId2"/>
    <p:sldId id="699" r:id="rId3"/>
    <p:sldId id="604" r:id="rId4"/>
    <p:sldId id="3837" r:id="rId5"/>
    <p:sldId id="662" r:id="rId6"/>
    <p:sldId id="3839" r:id="rId7"/>
    <p:sldId id="3838" r:id="rId8"/>
    <p:sldId id="700" r:id="rId9"/>
    <p:sldId id="701" r:id="rId10"/>
    <p:sldId id="5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9996WPt13bHmKWCPyQriA==" hashData="/4DFhn6azEwMa8plgj6Zz7Jc3FRF9UfAyy1DZpoz27C3gxKp+XByrE5L5C6pUKhZNYqKWS5D3cM2VgGqTeba3w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699"/>
            <p14:sldId id="604"/>
            <p14:sldId id="3837"/>
            <p14:sldId id="662"/>
            <p14:sldId id="3839"/>
            <p14:sldId id="3838"/>
            <p14:sldId id="700"/>
            <p14:sldId id="701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51" d="100"/>
          <a:sy n="51" d="100"/>
        </p:scale>
        <p:origin x="704" y="3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support/release-notes/fireware/12/en-US/EN_ReleaseNotes_Fireware_12_9_4/Fireware_Release-Notes_v12_9_4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12.9.4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v12.9.4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WatchGuard IPSec Mobile VPN Client for macOS v4.7 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Access Portal Authentication Servers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Resolved Issues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94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v12.9.4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v12.9.4 is available for these Firebox models:</a:t>
            </a:r>
          </a:p>
          <a:p>
            <a:pPr lvl="1"/>
            <a:r>
              <a:rPr lang="en-US" dirty="0"/>
              <a:t>Firebox M Series: M270, M290, M370, M390, M400, M440, M470, M500,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v12.9.4 does not support these models:</a:t>
            </a:r>
          </a:p>
          <a:p>
            <a:pPr lvl="1"/>
            <a:r>
              <a:rPr lang="en-US" dirty="0"/>
              <a:t>Firebox T10, T15, T30, T35, T50, M200, M300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WatchGuard IPSec Mobile VPN Client for macOS </a:t>
            </a:r>
            <a:r>
              <a:rPr lang="en-US" cap="small" dirty="0"/>
              <a:t>v</a:t>
            </a:r>
            <a:r>
              <a:rPr lang="en-US" dirty="0"/>
              <a:t>4.7 </a:t>
            </a:r>
          </a:p>
        </p:txBody>
      </p:sp>
    </p:spTree>
    <p:extLst>
      <p:ext uri="{BB962C8B-B14F-4D97-AF65-F5344CB8AC3E}">
        <p14:creationId xmlns:p14="http://schemas.microsoft.com/office/powerpoint/2010/main" val="34322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03EE-67E9-441F-9173-37A3D46D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34" y="478973"/>
            <a:ext cx="8196585" cy="457200"/>
          </a:xfrm>
        </p:spPr>
        <p:txBody>
          <a:bodyPr/>
          <a:lstStyle/>
          <a:p>
            <a:r>
              <a:rPr lang="en-US" dirty="0"/>
              <a:t>WatchGuard </a:t>
            </a:r>
            <a:r>
              <a:rPr lang="en-US" dirty="0" err="1"/>
              <a:t>IPSec</a:t>
            </a:r>
            <a:r>
              <a:rPr lang="en-US" dirty="0"/>
              <a:t> Mobile VPN Client for macOS v4.7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FD52-FCED-4837-92D6-FDE68FD0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4967792" cy="4999021"/>
          </a:xfrm>
        </p:spPr>
        <p:txBody>
          <a:bodyPr/>
          <a:lstStyle/>
          <a:p>
            <a:r>
              <a:rPr lang="en-US" dirty="0"/>
              <a:t>Fireware v12.9.4 includes an updated WatchGuard IPSec Mobile VPN client for macOS</a:t>
            </a:r>
          </a:p>
          <a:p>
            <a:r>
              <a:rPr lang="en-US" dirty="0"/>
              <a:t>WatchGuard IPSec Mobile VPN client for macOS v4.7 includes several resolved issues</a:t>
            </a:r>
          </a:p>
          <a:p>
            <a:r>
              <a:rPr lang="en-US" dirty="0"/>
              <a:t>This version of the client </a:t>
            </a:r>
            <a:r>
              <a:rPr lang="en-US"/>
              <a:t>does not include </a:t>
            </a:r>
            <a:r>
              <a:rPr lang="en-US" dirty="0"/>
              <a:t>firewall functionality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C054635-5357-07A4-0AAE-B56ACA3B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93002"/>
            <a:ext cx="5657849" cy="321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Access Portal Authentication Servers</a:t>
            </a:r>
          </a:p>
        </p:txBody>
      </p:sp>
    </p:spTree>
    <p:extLst>
      <p:ext uri="{BB962C8B-B14F-4D97-AF65-F5344CB8AC3E}">
        <p14:creationId xmlns:p14="http://schemas.microsoft.com/office/powerpoint/2010/main" val="21408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03EE-67E9-441F-9173-37A3D46D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34" y="478973"/>
            <a:ext cx="8196585" cy="457200"/>
          </a:xfrm>
        </p:spPr>
        <p:txBody>
          <a:bodyPr/>
          <a:lstStyle/>
          <a:p>
            <a:r>
              <a:rPr lang="en-US" dirty="0"/>
              <a:t>Access Portal Authentication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FD52-FCED-4837-92D6-FDE68FD0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4" y="1322363"/>
            <a:ext cx="10861794" cy="2913208"/>
          </a:xfrm>
        </p:spPr>
        <p:txBody>
          <a:bodyPr/>
          <a:lstStyle/>
          <a:p>
            <a:r>
              <a:rPr lang="en-US" dirty="0"/>
              <a:t>When you enable the Access Portal, the Firebox no longer removes AuthPoint from the list of </a:t>
            </a:r>
            <a:r>
              <a:rPr lang="en-US"/>
              <a:t>authentication servers</a:t>
            </a:r>
            <a:endParaRPr lang="en-US" dirty="0"/>
          </a:p>
          <a:p>
            <a:r>
              <a:rPr lang="en-US" dirty="0"/>
              <a:t>The Access Portal does not use the AuthPoint authentication server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0BA5B-159F-A329-5C57-A2416C77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340" y="2943778"/>
            <a:ext cx="5143178" cy="358463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A96BEE-A6A6-65E0-57F1-2137CAF882EB}"/>
              </a:ext>
            </a:extLst>
          </p:cNvPr>
          <p:cNvSpPr txBox="1">
            <a:spLocks/>
          </p:cNvSpPr>
          <p:nvPr/>
        </p:nvSpPr>
        <p:spPr>
          <a:xfrm>
            <a:off x="1038723" y="1216325"/>
            <a:ext cx="5413835" cy="49429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have enabled the AuthPoint authentication server on your Firebox, it appears in the list of Access Portal authentication servers with the label </a:t>
            </a:r>
            <a:r>
              <a:rPr lang="en-US" b="1" dirty="0"/>
              <a:t>Mobile VPN with SSL Only</a:t>
            </a:r>
          </a:p>
          <a:p>
            <a:r>
              <a:rPr lang="en-US" dirty="0"/>
              <a:t>If AuthPoint is your default authentication server, the Access Portal uses the next server in the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Resolved Issues</a:t>
            </a:r>
          </a:p>
        </p:txBody>
      </p:sp>
    </p:spTree>
    <p:extLst>
      <p:ext uri="{BB962C8B-B14F-4D97-AF65-F5344CB8AC3E}">
        <p14:creationId xmlns:p14="http://schemas.microsoft.com/office/powerpoint/2010/main" val="31855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BF7C-C3DB-406D-B4AA-05F133B2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C25D-1955-4C59-8A94-5832ABB8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v12.9.4 is a maintenance release that includes important resolved issues</a:t>
            </a:r>
          </a:p>
          <a:p>
            <a:r>
              <a:rPr lang="en-US" dirty="0"/>
              <a:t>For detailed information about the issues resolved in this release, see the Release Notes:</a:t>
            </a:r>
          </a:p>
          <a:p>
            <a:pPr lvl="1"/>
            <a:r>
              <a:rPr lang="en-US" dirty="0">
                <a:hlinkClick r:id="rId2"/>
              </a:rPr>
              <a:t>Fireware v12.9.4 Release Notes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311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12.9.4</vt:lpstr>
      <vt:lpstr>What’s new in Fireware v12.9.4</vt:lpstr>
      <vt:lpstr>What’s new in Fireware v12.9.4</vt:lpstr>
      <vt:lpstr>WatchGuard IPSec Mobile VPN Client for macOS v4.7 </vt:lpstr>
      <vt:lpstr>WatchGuard IPSec Mobile VPN Client for macOS v4.7</vt:lpstr>
      <vt:lpstr>Access Portal Authentication Servers</vt:lpstr>
      <vt:lpstr>Access Portal Authentication Servers</vt:lpstr>
      <vt:lpstr>Resolved Issues</vt:lpstr>
      <vt:lpstr>Resolved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v12.9.4?</dc:title>
  <dc:creator>WatchGuard Technology, Inc.</dc:creator>
  <cp:lastModifiedBy>Laura Adams</cp:lastModifiedBy>
  <cp:revision>232</cp:revision>
  <dcterms:created xsi:type="dcterms:W3CDTF">2022-01-26T19:53:58Z</dcterms:created>
  <dcterms:modified xsi:type="dcterms:W3CDTF">2023-06-28T16:44:46Z</dcterms:modified>
</cp:coreProperties>
</file>