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6" r:id="rId2"/>
    <p:sldId id="699" r:id="rId3"/>
    <p:sldId id="604" r:id="rId4"/>
    <p:sldId id="702" r:id="rId5"/>
    <p:sldId id="614" r:id="rId6"/>
    <p:sldId id="613" r:id="rId7"/>
    <p:sldId id="705" r:id="rId8"/>
    <p:sldId id="700" r:id="rId9"/>
    <p:sldId id="701" r:id="rId10"/>
    <p:sldId id="5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BGNb1wSRdJE2EXKbbA9eQ==" hashData="0LKW6Vjo421HcHerOMQanVAgyLDFKZ8RLkiPa0OowvEWnU/Uo855qrcAWI74NPjmvwbtUPDlbuj7lIljPIh6Y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699"/>
            <p14:sldId id="604"/>
            <p14:sldId id="702"/>
            <p14:sldId id="614"/>
            <p14:sldId id="613"/>
            <p14:sldId id="705"/>
            <p14:sldId id="700"/>
            <p14:sldId id="701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48" d="100"/>
          <a:sy n="48" d="100"/>
        </p:scale>
        <p:origin x="48" y="9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support/release-notes/fireware/12/en-US/EN_ReleaseNotes_Fireware_12_9_3/Fireware_Release-Notes_v12_9_3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support/release-notes/fireware/12/en-US/EN_ReleaseNotes_Fireware_12_9_3/Fireware_Release-Notes_v12_9_3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12.9.3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v12.9.3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Firebox T45-CW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Updated Software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Resolved Issues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94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v12.9.3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v12.9.3 is available for these Firebox models:</a:t>
            </a:r>
          </a:p>
          <a:p>
            <a:pPr lvl="1"/>
            <a:r>
              <a:rPr lang="en-US" dirty="0"/>
              <a:t>Firebox M Series: M270, M290, M370, M390, M400, M440, M470, M500,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v12.9.3 does not support these models:</a:t>
            </a:r>
          </a:p>
          <a:p>
            <a:pPr lvl="1"/>
            <a:r>
              <a:rPr lang="en-US" dirty="0"/>
              <a:t>Firebox T10, T15, T30, T35, T50, M200, M300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Firebox T45-CW</a:t>
            </a:r>
          </a:p>
        </p:txBody>
      </p:sp>
    </p:spTree>
    <p:extLst>
      <p:ext uri="{BB962C8B-B14F-4D97-AF65-F5344CB8AC3E}">
        <p14:creationId xmlns:p14="http://schemas.microsoft.com/office/powerpoint/2010/main" val="12122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T45-CW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905642" cy="4999021"/>
          </a:xfrm>
        </p:spPr>
        <p:txBody>
          <a:bodyPr/>
          <a:lstStyle/>
          <a:p>
            <a:r>
              <a:rPr lang="en-US" dirty="0"/>
              <a:t>Fireware v12.9.3 adds support for the new Firebox T45-CW</a:t>
            </a:r>
          </a:p>
          <a:p>
            <a:r>
              <a:rPr lang="en-US" dirty="0"/>
              <a:t>Designed for users looking for intelligent network security appliances to secure small environments such as a temporary site, branch office, or retail POS</a:t>
            </a:r>
          </a:p>
          <a:p>
            <a:r>
              <a:rPr lang="en-US" dirty="0"/>
              <a:t>4G/5G cellular and dual-band Wi-Fi 6 options built into the Firebox</a:t>
            </a:r>
          </a:p>
          <a:p>
            <a:r>
              <a:rPr lang="en-US" dirty="0"/>
              <a:t>SD-WAN can be applied to ensure failover to the cellular network to minimize disruptions to network connectivity and provide both security and reliability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7F9C-DE5A-AC25-5CB3-24083F6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18" y="1393794"/>
            <a:ext cx="4915749" cy="34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Updated Software</a:t>
            </a:r>
          </a:p>
        </p:txBody>
      </p:sp>
    </p:spTree>
    <p:extLst>
      <p:ext uri="{BB962C8B-B14F-4D97-AF65-F5344CB8AC3E}">
        <p14:creationId xmlns:p14="http://schemas.microsoft.com/office/powerpoint/2010/main" val="1470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v12.9.3 includes updated Firebox software:</a:t>
            </a:r>
          </a:p>
          <a:p>
            <a:pPr lvl="1"/>
            <a:r>
              <a:rPr lang="en-US" dirty="0"/>
              <a:t>Mobile VPN with IPSec Client for Windows</a:t>
            </a:r>
          </a:p>
          <a:p>
            <a:pPr lvl="1"/>
            <a:r>
              <a:rPr lang="en-US" dirty="0"/>
              <a:t>Terminal Services Agent software</a:t>
            </a:r>
          </a:p>
          <a:p>
            <a:r>
              <a:rPr lang="en-US" dirty="0"/>
              <a:t>For more information, go to the Release Notes:</a:t>
            </a:r>
          </a:p>
          <a:p>
            <a:pPr lvl="1"/>
            <a:r>
              <a:rPr lang="en-US" dirty="0">
                <a:hlinkClick r:id="rId2"/>
              </a:rPr>
              <a:t>Fireware v12.9.3 Release Notes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Resolved Issues</a:t>
            </a:r>
          </a:p>
        </p:txBody>
      </p:sp>
    </p:spTree>
    <p:extLst>
      <p:ext uri="{BB962C8B-B14F-4D97-AF65-F5344CB8AC3E}">
        <p14:creationId xmlns:p14="http://schemas.microsoft.com/office/powerpoint/2010/main" val="31855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v12.9.3 is a maintenance release that includes important resolved issues</a:t>
            </a:r>
          </a:p>
          <a:p>
            <a:r>
              <a:rPr lang="en-US" dirty="0"/>
              <a:t>For detailed information about the issues resolved in this release, see the Release Notes:</a:t>
            </a:r>
          </a:p>
          <a:p>
            <a:pPr lvl="1"/>
            <a:r>
              <a:rPr lang="en-US" dirty="0">
                <a:hlinkClick r:id="rId2"/>
              </a:rPr>
              <a:t>Fireware v12.9.3 Release Notes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278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12.9.3</vt:lpstr>
      <vt:lpstr>What’s new in Fireware v12.9.3</vt:lpstr>
      <vt:lpstr>What’s new in Fireware v12.9.3</vt:lpstr>
      <vt:lpstr>Firebox T45-CW</vt:lpstr>
      <vt:lpstr>Firebox T45-CW</vt:lpstr>
      <vt:lpstr>Updated Software</vt:lpstr>
      <vt:lpstr>Updated Software</vt:lpstr>
      <vt:lpstr>Resolved Issues</vt:lpstr>
      <vt:lpstr>Resolved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v12.9?</dc:title>
  <dc:creator>WatchGuard Technology, Inc.</dc:creator>
  <cp:lastModifiedBy>Laura Adams</cp:lastModifiedBy>
  <cp:revision>219</cp:revision>
  <dcterms:created xsi:type="dcterms:W3CDTF">2022-01-26T19:53:58Z</dcterms:created>
  <dcterms:modified xsi:type="dcterms:W3CDTF">2023-06-01T22:48:35Z</dcterms:modified>
</cp:coreProperties>
</file>