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426" r:id="rId2"/>
    <p:sldId id="699" r:id="rId3"/>
    <p:sldId id="604" r:id="rId4"/>
    <p:sldId id="682" r:id="rId5"/>
    <p:sldId id="701" r:id="rId6"/>
    <p:sldId id="702" r:id="rId7"/>
    <p:sldId id="661" r:id="rId8"/>
    <p:sldId id="662" r:id="rId9"/>
    <p:sldId id="711" r:id="rId10"/>
    <p:sldId id="703" r:id="rId11"/>
    <p:sldId id="706" r:id="rId12"/>
    <p:sldId id="5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GkcUq4IxwzlgJFYIA563Q==" hashData="kMSuXXihIOGFDG200rkBM8GWe/13R4Q23XTmjuzgIoJzRA5kRhrNHEkX4gBNPVt4cEsWGI5c0JdZnz1M4Ko/xg=="/>
  <p:extLst>
    <p:ext uri="{521415D9-36F7-43E2-AB2F-B90AF26B5E84}">
      <p14:sectionLst xmlns:p14="http://schemas.microsoft.com/office/powerpoint/2010/main">
        <p14:section name="Slides" id="{79F57155-9628-40D1-A0C5-BE957F0FBF17}">
          <p14:sldIdLst>
            <p14:sldId id="426"/>
            <p14:sldId id="699"/>
            <p14:sldId id="604"/>
            <p14:sldId id="682"/>
            <p14:sldId id="701"/>
            <p14:sldId id="702"/>
            <p14:sldId id="661"/>
            <p14:sldId id="662"/>
            <p14:sldId id="711"/>
            <p14:sldId id="703"/>
            <p14:sldId id="706"/>
            <p14:sldId id="5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440" autoAdjust="0"/>
  </p:normalViewPr>
  <p:slideViewPr>
    <p:cSldViewPr snapToGrid="0" snapToObjects="1">
      <p:cViewPr varScale="1">
        <p:scale>
          <a:sx n="51" d="100"/>
          <a:sy n="51" d="100"/>
        </p:scale>
        <p:origin x="856" y="44"/>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3/9/2023</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3/9/2023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2022 WatchGuard Technologies, Inc. All Rights Reserved</a:t>
            </a:r>
          </a:p>
        </p:txBody>
      </p:sp>
    </p:spTree>
    <p:extLst>
      <p:ext uri="{BB962C8B-B14F-4D97-AF65-F5344CB8AC3E}">
        <p14:creationId xmlns:p14="http://schemas.microsoft.com/office/powerpoint/2010/main" val="246147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 id="214748372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watchguard.com/wgrd-help/documentation/hardware-guid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fireware 12.9.2</a:t>
            </a:r>
          </a:p>
        </p:txBody>
      </p:sp>
    </p:spTree>
    <p:extLst>
      <p:ext uri="{BB962C8B-B14F-4D97-AF65-F5344CB8AC3E}">
        <p14:creationId xmlns:p14="http://schemas.microsoft.com/office/powerpoint/2010/main" val="24441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IPv6 Address And Link-local Default Gateway</a:t>
            </a:r>
          </a:p>
        </p:txBody>
      </p:sp>
    </p:spTree>
    <p:extLst>
      <p:ext uri="{BB962C8B-B14F-4D97-AF65-F5344CB8AC3E}">
        <p14:creationId xmlns:p14="http://schemas.microsoft.com/office/powerpoint/2010/main" val="30710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IPv6 Address and Link-local Default Gateway</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3"/>
            <a:ext cx="10068299" cy="1018166"/>
          </a:xfrm>
        </p:spPr>
        <p:txBody>
          <a:bodyPr/>
          <a:lstStyle/>
          <a:p>
            <a:r>
              <a:rPr lang="en-US" dirty="0"/>
              <a:t>You can now use an IPv6 static address to configure an interface when you have a link-local address as the default gateway</a:t>
            </a:r>
          </a:p>
        </p:txBody>
      </p:sp>
      <p:pic>
        <p:nvPicPr>
          <p:cNvPr id="5" name="Picture 4">
            <a:extLst>
              <a:ext uri="{FF2B5EF4-FFF2-40B4-BE49-F238E27FC236}">
                <a16:creationId xmlns:a16="http://schemas.microsoft.com/office/drawing/2014/main" id="{51F97D1D-C620-F982-0609-65E8DF9E9621}"/>
              </a:ext>
            </a:extLst>
          </p:cNvPr>
          <p:cNvPicPr>
            <a:picLocks noChangeAspect="1"/>
          </p:cNvPicPr>
          <p:nvPr/>
        </p:nvPicPr>
        <p:blipFill>
          <a:blip r:embed="rId2"/>
          <a:srcRect/>
          <a:stretch/>
        </p:blipFill>
        <p:spPr>
          <a:xfrm>
            <a:off x="1476237" y="2335534"/>
            <a:ext cx="5358741" cy="4043493"/>
          </a:xfrm>
          <a:prstGeom prst="rect">
            <a:avLst/>
          </a:prstGeom>
        </p:spPr>
      </p:pic>
    </p:spTree>
    <p:extLst>
      <p:ext uri="{BB962C8B-B14F-4D97-AF65-F5344CB8AC3E}">
        <p14:creationId xmlns:p14="http://schemas.microsoft.com/office/powerpoint/2010/main" val="98826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fontScale="90000"/>
          </a:bodyPr>
          <a:lstStyle/>
          <a:p>
            <a:r>
              <a:rPr lang="en-US" dirty="0"/>
              <a:t>What’s new in Fireware </a:t>
            </a:r>
            <a:r>
              <a:rPr lang="en-US" cap="none" dirty="0"/>
              <a:t>v12.9.2</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Support for New Firebox T25/T45/T85 Models</a:t>
            </a:r>
            <a:endParaRPr lang="en-US" sz="2000" dirty="0"/>
          </a:p>
          <a:p>
            <a:r>
              <a:rPr lang="en-US" sz="2000" dirty="0">
                <a:hlinkClick r:id="rId3" action="ppaction://hlinksldjump"/>
              </a:rPr>
              <a:t>Mobile VPN with IKEv2 DNS Suffix</a:t>
            </a:r>
            <a:endParaRPr lang="en-US" sz="2000" dirty="0"/>
          </a:p>
          <a:p>
            <a:r>
              <a:rPr lang="en-US" sz="2000" dirty="0">
                <a:hlinkClick r:id="rId4" action="ppaction://hlinksldjump"/>
              </a:rPr>
              <a:t>IPv6 Address and Link-local Default Gateway</a:t>
            </a:r>
            <a:endParaRPr lang="en-US" sz="2000" dirty="0"/>
          </a:p>
          <a:p>
            <a:endParaRPr lang="en-US" sz="2000" dirty="0"/>
          </a:p>
          <a:p>
            <a:endParaRPr lang="en-US" sz="2000" dirty="0"/>
          </a:p>
        </p:txBody>
      </p:sp>
    </p:spTree>
    <p:extLst>
      <p:ext uri="{BB962C8B-B14F-4D97-AF65-F5344CB8AC3E}">
        <p14:creationId xmlns:p14="http://schemas.microsoft.com/office/powerpoint/2010/main" val="38494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fontScale="90000"/>
          </a:bodyPr>
          <a:lstStyle/>
          <a:p>
            <a:r>
              <a:rPr lang="en-US" dirty="0"/>
              <a:t>What’s new in Fireware </a:t>
            </a:r>
            <a:r>
              <a:rPr lang="en-US" cap="none" dirty="0"/>
              <a:t>v12.9.2</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pPr lvl="0"/>
            <a:r>
              <a:rPr lang="en-US" dirty="0"/>
              <a:t>Fireware v12.9.2 is available for these Firebox models:</a:t>
            </a:r>
          </a:p>
          <a:p>
            <a:pPr lvl="1"/>
            <a:r>
              <a:rPr lang="en-US" dirty="0"/>
              <a:t>Firebox M Series: M270, M290, M370, M390, M400, M440, M470, M500, M570, M590, M670, M690, M4600, M4800, M5600, M5800</a:t>
            </a:r>
          </a:p>
          <a:p>
            <a:pPr lvl="1"/>
            <a:r>
              <a:rPr lang="en-US" dirty="0"/>
              <a:t>Firebox T Series: T20, T25, T40, T45, T55, T70, T80, T85</a:t>
            </a:r>
          </a:p>
          <a:p>
            <a:pPr lvl="1"/>
            <a:r>
              <a:rPr lang="en-US" dirty="0"/>
              <a:t>Firebox NV5</a:t>
            </a:r>
          </a:p>
          <a:p>
            <a:pPr lvl="1"/>
            <a:r>
              <a:rPr lang="en-US" dirty="0"/>
              <a:t>FireboxV and Firebox Cloud</a:t>
            </a:r>
          </a:p>
          <a:p>
            <a:pPr lvl="0"/>
            <a:r>
              <a:rPr lang="en-US" dirty="0"/>
              <a:t>Fireware v12.9.2 does not support these models:</a:t>
            </a:r>
          </a:p>
          <a:p>
            <a:pPr lvl="1"/>
            <a:r>
              <a:rPr lang="en-US" dirty="0"/>
              <a:t>Firebox T10, T15, T30, T35, T50, M200, M300</a:t>
            </a:r>
          </a:p>
          <a:p>
            <a:pPr lvl="1"/>
            <a:r>
              <a:rPr lang="en-US" dirty="0"/>
              <a:t>We continue to support these models with Fireware v12.5.x firmware. For more information, see </a:t>
            </a:r>
            <a:r>
              <a:rPr lang="en-US" dirty="0">
                <a:hlinkClick r:id="rId2"/>
              </a:rPr>
              <a:t>this KB article</a:t>
            </a:r>
            <a:endParaRPr lang="en-US" dirty="0"/>
          </a:p>
        </p:txBody>
      </p:sp>
    </p:spTree>
    <p:extLst>
      <p:ext uri="{BB962C8B-B14F-4D97-AF65-F5344CB8AC3E}">
        <p14:creationId xmlns:p14="http://schemas.microsoft.com/office/powerpoint/2010/main" val="1721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Firebox T25/T45/T85</a:t>
            </a:r>
          </a:p>
        </p:txBody>
      </p:sp>
    </p:spTree>
    <p:extLst>
      <p:ext uri="{BB962C8B-B14F-4D97-AF65-F5344CB8AC3E}">
        <p14:creationId xmlns:p14="http://schemas.microsoft.com/office/powerpoint/2010/main" val="9449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Support for New Firebox T25/T45/T85 Models</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WatchGuard tabletop Fireboxes protect branch offices, office equipment, remote devices, retail POS, and remote users from threats </a:t>
            </a:r>
          </a:p>
          <a:p>
            <a:r>
              <a:rPr lang="en-US" dirty="0"/>
              <a:t>Our newest Firebox tabletop models feature faster processors and more memory, and wireless models feature dual Wi-Fi 6 802.11ax radios</a:t>
            </a:r>
          </a:p>
        </p:txBody>
      </p:sp>
      <p:pic>
        <p:nvPicPr>
          <p:cNvPr id="4" name="Picture 3">
            <a:extLst>
              <a:ext uri="{FF2B5EF4-FFF2-40B4-BE49-F238E27FC236}">
                <a16:creationId xmlns:a16="http://schemas.microsoft.com/office/drawing/2014/main" id="{3E06B2A2-440E-6DFA-D566-58EBC8FA19F2}"/>
              </a:ext>
            </a:extLst>
          </p:cNvPr>
          <p:cNvPicPr>
            <a:picLocks noChangeAspect="1"/>
          </p:cNvPicPr>
          <p:nvPr/>
        </p:nvPicPr>
        <p:blipFill>
          <a:blip r:embed="rId2"/>
          <a:stretch>
            <a:fillRect/>
          </a:stretch>
        </p:blipFill>
        <p:spPr>
          <a:xfrm>
            <a:off x="1652798" y="3227068"/>
            <a:ext cx="8886403" cy="2684298"/>
          </a:xfrm>
          <a:prstGeom prst="rect">
            <a:avLst/>
          </a:prstGeom>
        </p:spPr>
      </p:pic>
    </p:spTree>
    <p:extLst>
      <p:ext uri="{BB962C8B-B14F-4D97-AF65-F5344CB8AC3E}">
        <p14:creationId xmlns:p14="http://schemas.microsoft.com/office/powerpoint/2010/main" val="35656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Support for New Firebox T25/T45/T85 Models</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Firebox T25 / T25-W — The WatchGuard Firebox T25 is a perfect solution to secure small offices, branch offices, or remote workers. Designed for up to 5 users, the Firebox T25 could be a stand-alone appliance or a VPN gateway for central traffic inspection</a:t>
            </a:r>
          </a:p>
          <a:p>
            <a:r>
              <a:rPr lang="en-US" dirty="0"/>
              <a:t>Firebox T45 / T45-PoE / T45-W-PoE — The Firebox T45 and T45-PoE support up to 20 users and deliver improved performance plus relentless security to provide both the speed and protection needed for any small business or retail location to stay connected and run their operations</a:t>
            </a:r>
          </a:p>
          <a:p>
            <a:r>
              <a:rPr lang="en-US" dirty="0"/>
              <a:t>Firebox T85-PoE — The Firebox T85 is the highest performing tabletop WatchGuard Firebox appliance, which supports up to 50 users in mid-size offices and includes two PoE+ (802.3at) ports and a module bay with </a:t>
            </a:r>
            <a:br>
              <a:rPr lang="en-US" dirty="0"/>
            </a:br>
            <a:r>
              <a:rPr lang="en-US" dirty="0"/>
              <a:t>1 x SFP+ module or 4G LTE module options available</a:t>
            </a:r>
          </a:p>
          <a:p>
            <a:r>
              <a:rPr lang="en-US" dirty="0"/>
              <a:t>For more information, see the </a:t>
            </a:r>
            <a:r>
              <a:rPr lang="fr-FR" dirty="0">
                <a:hlinkClick r:id="rId2"/>
              </a:rPr>
              <a:t>Firebox T25/T45/T85 Hardware Guides</a:t>
            </a:r>
            <a:endParaRPr lang="en-US" dirty="0"/>
          </a:p>
        </p:txBody>
      </p:sp>
    </p:spTree>
    <p:extLst>
      <p:ext uri="{BB962C8B-B14F-4D97-AF65-F5344CB8AC3E}">
        <p14:creationId xmlns:p14="http://schemas.microsoft.com/office/powerpoint/2010/main" val="163037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Mobile VPN with Ike</a:t>
            </a:r>
            <a:r>
              <a:rPr lang="en-US" cap="small" dirty="0"/>
              <a:t>v</a:t>
            </a:r>
            <a:r>
              <a:rPr lang="en-US" dirty="0"/>
              <a:t>2 DNS Suffix</a:t>
            </a:r>
          </a:p>
        </p:txBody>
      </p:sp>
    </p:spTree>
    <p:extLst>
      <p:ext uri="{BB962C8B-B14F-4D97-AF65-F5344CB8AC3E}">
        <p14:creationId xmlns:p14="http://schemas.microsoft.com/office/powerpoint/2010/main" val="193091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 (Fireware Web UI)</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a:xfrm>
            <a:off x="1038726" y="1322362"/>
            <a:ext cx="5057274" cy="4999021"/>
          </a:xfrm>
        </p:spPr>
        <p:txBody>
          <a:bodyPr/>
          <a:lstStyle/>
          <a:p>
            <a:r>
              <a:rPr lang="en-US" dirty="0"/>
              <a:t>In the Mobile VPN with IKEv2 configuration, you can now specify a domain suffix to assign to mobile clients in the DNS settings</a:t>
            </a:r>
          </a:p>
          <a:p>
            <a:r>
              <a:rPr lang="en-US" dirty="0"/>
              <a:t>From Fireware Web UI:</a:t>
            </a:r>
          </a:p>
          <a:p>
            <a:pPr marL="800100" lvl="1" indent="-457200">
              <a:buFont typeface="+mj-lt"/>
              <a:buAutoNum type="arabicPeriod"/>
            </a:pPr>
            <a:r>
              <a:rPr lang="en-US" dirty="0"/>
              <a:t>Select </a:t>
            </a:r>
            <a:r>
              <a:rPr lang="en-US" b="1" dirty="0"/>
              <a:t>VPN &gt; Mobile VPN</a:t>
            </a:r>
            <a:endParaRPr lang="en-US" dirty="0"/>
          </a:p>
          <a:p>
            <a:pPr marL="800100" lvl="1" indent="-457200">
              <a:buFont typeface="+mj-lt"/>
              <a:buAutoNum type="arabicPeriod"/>
            </a:pPr>
            <a:r>
              <a:rPr lang="en-US" dirty="0"/>
              <a:t>In the </a:t>
            </a:r>
            <a:r>
              <a:rPr lang="en-US" b="1" dirty="0"/>
              <a:t>IKEv2</a:t>
            </a:r>
            <a:r>
              <a:rPr lang="en-US" dirty="0"/>
              <a:t> section, select </a:t>
            </a:r>
            <a:r>
              <a:rPr lang="en-US" b="1" dirty="0"/>
              <a:t>Configure</a:t>
            </a:r>
          </a:p>
          <a:p>
            <a:pPr marL="800100" lvl="1" indent="-457200">
              <a:buFont typeface="+mj-lt"/>
              <a:buAutoNum type="arabicPeriod"/>
            </a:pPr>
            <a:r>
              <a:rPr lang="en-US" dirty="0"/>
              <a:t>In the </a:t>
            </a:r>
            <a:r>
              <a:rPr lang="en-US" b="1" dirty="0"/>
              <a:t>DNS Settings</a:t>
            </a:r>
            <a:r>
              <a:rPr lang="en-US" dirty="0"/>
              <a:t> section, select </a:t>
            </a:r>
            <a:r>
              <a:rPr lang="en-US" b="1" dirty="0"/>
              <a:t>Assign these settings to mobile clients</a:t>
            </a:r>
          </a:p>
          <a:p>
            <a:pPr marL="800100" lvl="1" indent="-457200">
              <a:buFont typeface="+mj-lt"/>
              <a:buAutoNum type="arabicPeriod"/>
            </a:pPr>
            <a:r>
              <a:rPr lang="en-US" dirty="0"/>
              <a:t>In the </a:t>
            </a:r>
            <a:r>
              <a:rPr lang="en-US" b="1" dirty="0"/>
              <a:t>Domain Name</a:t>
            </a:r>
            <a:r>
              <a:rPr lang="en-US" dirty="0"/>
              <a:t> text box, type a domain name</a:t>
            </a:r>
            <a:br>
              <a:rPr lang="en-US" dirty="0"/>
            </a:br>
            <a:endParaRPr lang="en-US" dirty="0"/>
          </a:p>
        </p:txBody>
      </p:sp>
      <p:pic>
        <p:nvPicPr>
          <p:cNvPr id="5" name="Picture 4">
            <a:extLst>
              <a:ext uri="{FF2B5EF4-FFF2-40B4-BE49-F238E27FC236}">
                <a16:creationId xmlns:a16="http://schemas.microsoft.com/office/drawing/2014/main" id="{00406E32-B6C8-41F7-B610-5262C1DCDF94}"/>
              </a:ext>
            </a:extLst>
          </p:cNvPr>
          <p:cNvPicPr>
            <a:picLocks noChangeAspect="1"/>
          </p:cNvPicPr>
          <p:nvPr/>
        </p:nvPicPr>
        <p:blipFill>
          <a:blip r:embed="rId2"/>
          <a:srcRect/>
          <a:stretch/>
        </p:blipFill>
        <p:spPr>
          <a:xfrm>
            <a:off x="6753399" y="1400961"/>
            <a:ext cx="4441892" cy="5063035"/>
          </a:xfrm>
          <a:prstGeom prst="rect">
            <a:avLst/>
          </a:prstGeom>
        </p:spPr>
      </p:pic>
    </p:spTree>
    <p:extLst>
      <p:ext uri="{BB962C8B-B14F-4D97-AF65-F5344CB8AC3E}">
        <p14:creationId xmlns:p14="http://schemas.microsoft.com/office/powerpoint/2010/main" val="12056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 (Policy Manager)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a:xfrm>
            <a:off x="1038726" y="1322362"/>
            <a:ext cx="5057274" cy="4999021"/>
          </a:xfrm>
        </p:spPr>
        <p:txBody>
          <a:bodyPr/>
          <a:lstStyle/>
          <a:p>
            <a:r>
              <a:rPr lang="en-US" dirty="0"/>
              <a:t>From Policy Manager:</a:t>
            </a:r>
          </a:p>
          <a:p>
            <a:pPr marL="800100" lvl="1" indent="-457200">
              <a:buFont typeface="+mj-lt"/>
              <a:buAutoNum type="arabicPeriod"/>
            </a:pPr>
            <a:r>
              <a:rPr lang="en-US" dirty="0"/>
              <a:t> Select </a:t>
            </a:r>
            <a:r>
              <a:rPr lang="en-US" b="1" dirty="0"/>
              <a:t>VPN &gt; Mobile VPN &gt; IKEv2</a:t>
            </a:r>
          </a:p>
          <a:p>
            <a:pPr marL="800100" lvl="1" indent="-457200">
              <a:buFont typeface="+mj-lt"/>
              <a:buAutoNum type="arabicPeriod"/>
            </a:pPr>
            <a:r>
              <a:rPr lang="en-US" dirty="0"/>
              <a:t>In the </a:t>
            </a:r>
            <a:r>
              <a:rPr lang="en-US" b="1" dirty="0"/>
              <a:t>DNS Settings</a:t>
            </a:r>
            <a:r>
              <a:rPr lang="en-US" dirty="0"/>
              <a:t> section, select </a:t>
            </a:r>
            <a:r>
              <a:rPr lang="en-US" b="1" dirty="0"/>
              <a:t>Assign these settings to mobile clients</a:t>
            </a:r>
          </a:p>
          <a:p>
            <a:pPr marL="800100" lvl="1" indent="-457200">
              <a:buFont typeface="+mj-lt"/>
              <a:buAutoNum type="arabicPeriod"/>
            </a:pPr>
            <a:r>
              <a:rPr lang="en-US" dirty="0"/>
              <a:t>In the </a:t>
            </a:r>
            <a:r>
              <a:rPr lang="en-US" b="1" dirty="0"/>
              <a:t>Domain Name</a:t>
            </a:r>
            <a:r>
              <a:rPr lang="en-US" dirty="0"/>
              <a:t> text box, type a domain name</a:t>
            </a:r>
            <a:br>
              <a:rPr lang="en-US" dirty="0"/>
            </a:br>
            <a:endParaRPr lang="en-US" dirty="0"/>
          </a:p>
        </p:txBody>
      </p:sp>
      <p:pic>
        <p:nvPicPr>
          <p:cNvPr id="5" name="Picture 4">
            <a:extLst>
              <a:ext uri="{FF2B5EF4-FFF2-40B4-BE49-F238E27FC236}">
                <a16:creationId xmlns:a16="http://schemas.microsoft.com/office/drawing/2014/main" id="{00406E32-B6C8-41F7-B610-5262C1DCDF94}"/>
              </a:ext>
            </a:extLst>
          </p:cNvPr>
          <p:cNvPicPr>
            <a:picLocks noChangeAspect="1"/>
          </p:cNvPicPr>
          <p:nvPr/>
        </p:nvPicPr>
        <p:blipFill>
          <a:blip r:embed="rId2"/>
          <a:srcRect/>
          <a:stretch/>
        </p:blipFill>
        <p:spPr>
          <a:xfrm>
            <a:off x="7250788" y="1513212"/>
            <a:ext cx="3331169" cy="4950784"/>
          </a:xfrm>
          <a:prstGeom prst="rect">
            <a:avLst/>
          </a:prstGeom>
        </p:spPr>
      </p:pic>
    </p:spTree>
    <p:extLst>
      <p:ext uri="{BB962C8B-B14F-4D97-AF65-F5344CB8AC3E}">
        <p14:creationId xmlns:p14="http://schemas.microsoft.com/office/powerpoint/2010/main" val="93126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E2BB634-0AEF-496D-B3CF-E546FE6BB05D}" vid="{5D2A9DBF-530D-49BA-88D2-5DD3E7565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1879</TotalTime>
  <Words>539</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Geneva</vt:lpstr>
      <vt:lpstr>Open Sans</vt:lpstr>
      <vt:lpstr>Wingdings</vt:lpstr>
      <vt:lpstr>WatchGuard</vt:lpstr>
      <vt:lpstr>What’s new in fireware 12.9.2</vt:lpstr>
      <vt:lpstr>What’s new in Fireware v12.9.2</vt:lpstr>
      <vt:lpstr>What’s new in Fireware v12.9.2</vt:lpstr>
      <vt:lpstr>Firebox T25/T45/T85</vt:lpstr>
      <vt:lpstr>Support for New Firebox T25/T45/T85 Models</vt:lpstr>
      <vt:lpstr>Support for New Firebox T25/T45/T85 Models</vt:lpstr>
      <vt:lpstr>Mobile VPN with Ikev2 DNS Suffix</vt:lpstr>
      <vt:lpstr>Mobile VPN with IKEv2 DNS Suffix (Fireware Web UI)</vt:lpstr>
      <vt:lpstr>Mobile VPN with IKEv2 DNS Suffix (Policy Manager)</vt:lpstr>
      <vt:lpstr>IPv6 Address And Link-local Default Gateway</vt:lpstr>
      <vt:lpstr>IPv6 Address and Link-local Default Gateway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v12.9?</dc:title>
  <dc:creator>WatchGuard Technology, Inc.</dc:creator>
  <cp:lastModifiedBy>Laura Adams</cp:lastModifiedBy>
  <cp:revision>211</cp:revision>
  <dcterms:created xsi:type="dcterms:W3CDTF">2022-01-26T19:53:58Z</dcterms:created>
  <dcterms:modified xsi:type="dcterms:W3CDTF">2023-03-09T19:40:04Z</dcterms:modified>
</cp:coreProperties>
</file>