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6" r:id="rId2"/>
    <p:sldId id="603" r:id="rId3"/>
    <p:sldId id="604" r:id="rId4"/>
    <p:sldId id="611" r:id="rId5"/>
    <p:sldId id="621" r:id="rId6"/>
    <p:sldId id="613" r:id="rId7"/>
    <p:sldId id="614" r:id="rId8"/>
    <p:sldId id="5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qbw0b+k/za/F80V+07Rzw==" hashData="nlEtVL8maJ0G/2kVu5sczYd39ip6vjX+LxSTXvrZl4EpYEIcSSuR5L/ATdm19O5m+EBW9gG6wBAPL8h7bgrMF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603"/>
            <p14:sldId id="604"/>
            <p14:sldId id="611"/>
            <p14:sldId id="621"/>
            <p14:sldId id="613"/>
            <p14:sldId id="614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52" d="100"/>
          <a:sy n="52" d="100"/>
        </p:scale>
        <p:origin x="516" y="60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2022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2022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884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support/release-notes/fireware/12/en-US/EN_ReleaseNotes_Fireware_12_8_2/Fireware_Release-Notes_v12_8_2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12.8.2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v12.8.2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Support for 8x1Gb Network Module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Resolved Issues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v12.8.2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v12.8.2 is available for these Firebox models:</a:t>
            </a:r>
          </a:p>
          <a:p>
            <a:pPr lvl="1"/>
            <a:r>
              <a:rPr lang="en-US" dirty="0"/>
              <a:t>Firebox M Series: M270, M290, M370, M390, M400, M440, M470, M500, M570, M590, M670, M690, M4600, M4800, M5600, M5800</a:t>
            </a:r>
          </a:p>
          <a:p>
            <a:pPr lvl="1"/>
            <a:r>
              <a:rPr lang="en-US" dirty="0"/>
              <a:t>Firebox T Series: T20, T40, T55, T70, T80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v12.8.2 does not support these models:</a:t>
            </a:r>
          </a:p>
          <a:p>
            <a:pPr lvl="1"/>
            <a:r>
              <a:rPr lang="en-US" dirty="0"/>
              <a:t>Firebox T10, T15, T30, T35, T50, M200, M300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cap="none" dirty="0"/>
              <a:t>x</a:t>
            </a:r>
            <a:r>
              <a:rPr lang="en-US" dirty="0"/>
              <a:t>1G</a:t>
            </a:r>
            <a:r>
              <a:rPr lang="en-US" cap="none" dirty="0"/>
              <a:t>b</a:t>
            </a:r>
            <a:r>
              <a:rPr lang="en-US" dirty="0"/>
              <a:t> Network Module </a:t>
            </a:r>
          </a:p>
        </p:txBody>
      </p:sp>
    </p:spTree>
    <p:extLst>
      <p:ext uri="{BB962C8B-B14F-4D97-AF65-F5344CB8AC3E}">
        <p14:creationId xmlns:p14="http://schemas.microsoft.com/office/powerpoint/2010/main" val="19425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03EE-67E9-441F-9173-37A3D46D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cap="none" dirty="0"/>
              <a:t>x</a:t>
            </a:r>
            <a:r>
              <a:rPr lang="en-US" dirty="0"/>
              <a:t>1G</a:t>
            </a:r>
            <a:r>
              <a:rPr lang="en-US" cap="none" dirty="0"/>
              <a:t>b</a:t>
            </a:r>
            <a:r>
              <a:rPr lang="en-US" dirty="0"/>
              <a:t> Copper Network Module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FD52-FCED-4837-92D6-FDE68FD0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v12.8.2 adds support for a new 8x1Gb Copper network module (WG9022) for Firebox M290, M390, M590, and M690 devices</a:t>
            </a:r>
          </a:p>
          <a:p>
            <a:r>
              <a:rPr lang="en-US" dirty="0"/>
              <a:t>This module expands your Firebox with an additional 8 Gigabit Ethernet network ports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29889-3C2F-4A64-A970-8266C270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24" y="2954712"/>
            <a:ext cx="4751352" cy="34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Resolved Issues</a:t>
            </a:r>
          </a:p>
        </p:txBody>
      </p:sp>
    </p:spTree>
    <p:extLst>
      <p:ext uri="{BB962C8B-B14F-4D97-AF65-F5344CB8AC3E}">
        <p14:creationId xmlns:p14="http://schemas.microsoft.com/office/powerpoint/2010/main" val="14706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v12.8.2 is a maintenance release that includes important resolved issues</a:t>
            </a:r>
          </a:p>
          <a:p>
            <a:r>
              <a:rPr lang="en-US" dirty="0"/>
              <a:t>For detailed information about the issues resolved in this release, see the Release Notes:</a:t>
            </a:r>
          </a:p>
          <a:p>
            <a:pPr lvl="1"/>
            <a:r>
              <a:rPr lang="en-US" dirty="0">
                <a:hlinkClick r:id="rId2"/>
              </a:rPr>
              <a:t>Fireware v12.8.2 Release Notes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206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12.8.2</vt:lpstr>
      <vt:lpstr>What’s new in Fireware v12.8.2</vt:lpstr>
      <vt:lpstr>What’s new in Fireware v12.8.2</vt:lpstr>
      <vt:lpstr>8x1Gb Network Module </vt:lpstr>
      <vt:lpstr>8x1Gb Copper Network Module </vt:lpstr>
      <vt:lpstr>Resolved Issues</vt:lpstr>
      <vt:lpstr>Resolved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v12.8.2?</dc:title>
  <dc:creator>WatchGuard Technology, Inc.</dc:creator>
  <cp:lastModifiedBy>Laura Adams</cp:lastModifiedBy>
  <cp:revision>57</cp:revision>
  <dcterms:created xsi:type="dcterms:W3CDTF">2022-01-26T19:53:58Z</dcterms:created>
  <dcterms:modified xsi:type="dcterms:W3CDTF">2022-08-17T17:29:01Z</dcterms:modified>
</cp:coreProperties>
</file>