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6" r:id="rId2"/>
    <p:sldId id="603" r:id="rId3"/>
    <p:sldId id="604" r:id="rId4"/>
    <p:sldId id="611" r:id="rId5"/>
    <p:sldId id="621" r:id="rId6"/>
    <p:sldId id="615" r:id="rId7"/>
    <p:sldId id="616" r:id="rId8"/>
    <p:sldId id="622" r:id="rId9"/>
    <p:sldId id="623" r:id="rId10"/>
    <p:sldId id="617" r:id="rId11"/>
    <p:sldId id="618" r:id="rId12"/>
    <p:sldId id="624" r:id="rId13"/>
    <p:sldId id="619" r:id="rId14"/>
    <p:sldId id="620" r:id="rId15"/>
    <p:sldId id="625" r:id="rId16"/>
    <p:sldId id="613" r:id="rId17"/>
    <p:sldId id="614" r:id="rId18"/>
    <p:sldId id="626" r:id="rId19"/>
    <p:sldId id="3695" r:id="rId20"/>
    <p:sldId id="3696" r:id="rId21"/>
    <p:sldId id="3697" r:id="rId22"/>
    <p:sldId id="3698" r:id="rId23"/>
    <p:sldId id="3699" r:id="rId24"/>
    <p:sldId id="5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aFTL6wVtP6J8gZCr4qKVg==" hashData="OPEjsiH5Wy0wcvHGoknm6NoTTEOLOC6G/pvHk6iBJbDxtafMQRd/yWOfUauHcCcXBW4THnp10F/ookpVBtY0Iw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603"/>
            <p14:sldId id="604"/>
            <p14:sldId id="611"/>
            <p14:sldId id="621"/>
            <p14:sldId id="615"/>
            <p14:sldId id="616"/>
            <p14:sldId id="622"/>
            <p14:sldId id="623"/>
            <p14:sldId id="617"/>
            <p14:sldId id="618"/>
            <p14:sldId id="624"/>
            <p14:sldId id="619"/>
            <p14:sldId id="620"/>
            <p14:sldId id="625"/>
            <p14:sldId id="613"/>
            <p14:sldId id="614"/>
            <p14:sldId id="626"/>
            <p14:sldId id="3695"/>
            <p14:sldId id="3696"/>
            <p14:sldId id="3697"/>
            <p14:sldId id="3698"/>
            <p14:sldId id="3699"/>
            <p14:sldId id="5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63" d="100"/>
          <a:sy n="63" d="100"/>
        </p:scale>
        <p:origin x="78" y="324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2022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2022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8846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2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vpn-gateway/vpn-gateway-highlyavailable" TargetMode="External"/><Relationship Id="rId2" Type="http://schemas.openxmlformats.org/officeDocument/2006/relationships/hyperlink" Target="https://docs.microsoft.com/en-us/azure/vpn-gateway/design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tchguard.com/help/docs/fireware/12/en-US/WatchMode_Config-Guide_PDF_(en-US).pdf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fireware 12.8.1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5A1E0C-2149-4F28-8DE5-99F13508B51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To globally enable Tor Exit Node Blocking, from Policy Manager: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Select </a:t>
            </a:r>
            <a:r>
              <a:rPr lang="en-US" sz="1800" b="1" dirty="0"/>
              <a:t>Subscription Services</a:t>
            </a:r>
            <a:r>
              <a:rPr lang="en-US" sz="1800" dirty="0"/>
              <a:t> &gt; </a:t>
            </a:r>
            <a:r>
              <a:rPr lang="en-US" sz="1800" b="1" dirty="0"/>
              <a:t>Botnet Detection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Select the </a:t>
            </a:r>
            <a:r>
              <a:rPr lang="en-US" sz="1800" b="1" dirty="0"/>
              <a:t>Block Tor Exit Nodes</a:t>
            </a:r>
            <a:r>
              <a:rPr lang="en-US" sz="1800" dirty="0"/>
              <a:t> check box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Click </a:t>
            </a:r>
            <a:r>
              <a:rPr lang="en-US" sz="1800" b="1" dirty="0"/>
              <a:t>OK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Save the configuration to the Firebox</a:t>
            </a:r>
            <a:br>
              <a:rPr lang="en-US" sz="1800" dirty="0"/>
            </a:br>
            <a:r>
              <a:rPr lang="en-US" sz="1800" i="1" dirty="0"/>
              <a:t>The service is enabled in all policies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4B2D4F-345B-4180-8544-3E74ECFA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rmAutofit/>
          </a:bodyPr>
          <a:lstStyle/>
          <a:p>
            <a:r>
              <a:rPr lang="en-US" dirty="0"/>
              <a:t>Enable Tor Exit Node Blocking – Policy Manager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53F99B6B-352E-4627-9AA1-CFFD70CBC81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/>
        </p:blipFill>
        <p:spPr>
          <a:xfrm>
            <a:off x="6713380" y="1322388"/>
            <a:ext cx="3916677" cy="4999037"/>
          </a:xfrm>
          <a:noFill/>
        </p:spPr>
      </p:pic>
    </p:spTree>
    <p:extLst>
      <p:ext uri="{BB962C8B-B14F-4D97-AF65-F5344CB8AC3E}">
        <p14:creationId xmlns:p14="http://schemas.microsoft.com/office/powerpoint/2010/main" val="566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FFD25F-6E71-4F30-9334-C9FC4181A94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To enable or disable Tor Exit Node Blocking in a policy, from Policy Manager: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Double-click a policy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In the </a:t>
            </a:r>
            <a:r>
              <a:rPr lang="en-US" sz="1800" b="1" dirty="0"/>
              <a:t>Edit Policy Properties</a:t>
            </a:r>
            <a:r>
              <a:rPr lang="en-US" sz="1800" dirty="0"/>
              <a:t> dialog box, select the </a:t>
            </a:r>
            <a:r>
              <a:rPr lang="en-US" sz="1800" b="1" dirty="0"/>
              <a:t>Enable Tor Exit Node Blocking</a:t>
            </a:r>
            <a:r>
              <a:rPr lang="en-US" sz="1800" dirty="0"/>
              <a:t> check box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406A3B-12EE-4240-9E92-46FE25D7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rmAutofit/>
          </a:bodyPr>
          <a:lstStyle/>
          <a:p>
            <a:r>
              <a:rPr lang="en-US" dirty="0"/>
              <a:t>Enable Tor Exit Node Blocking in a Policy – Policy Manager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1484134F-5171-4F53-AA68-8FA47F9022D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/>
        </p:blipFill>
        <p:spPr>
          <a:xfrm>
            <a:off x="6847213" y="1322362"/>
            <a:ext cx="3649284" cy="4999021"/>
          </a:xfrm>
          <a:noFill/>
        </p:spPr>
      </p:pic>
    </p:spTree>
    <p:extLst>
      <p:ext uri="{BB962C8B-B14F-4D97-AF65-F5344CB8AC3E}">
        <p14:creationId xmlns:p14="http://schemas.microsoft.com/office/powerpoint/2010/main" val="3652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D1F5E0-5C74-46DA-B4B5-B35D153D041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To configure updates for the Tor Exit Node Blocking database, from Policy Manager:</a:t>
            </a:r>
          </a:p>
          <a:p>
            <a:pPr marL="7429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Click </a:t>
            </a:r>
            <a:r>
              <a:rPr lang="en-US" sz="1800" b="1" dirty="0"/>
              <a:t>Update Server</a:t>
            </a:r>
            <a:endParaRPr lang="en-US" sz="1800" dirty="0"/>
          </a:p>
          <a:p>
            <a:pPr marL="7429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Select the </a:t>
            </a:r>
            <a:r>
              <a:rPr lang="en-US" sz="1800" b="1" dirty="0"/>
              <a:t>Enable Automatic Update</a:t>
            </a:r>
            <a:r>
              <a:rPr lang="en-US" sz="1800" dirty="0"/>
              <a:t> check box</a:t>
            </a:r>
          </a:p>
          <a:p>
            <a:pPr marL="7429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In the </a:t>
            </a:r>
            <a:r>
              <a:rPr lang="en-US" sz="1800" b="1" dirty="0"/>
              <a:t>Interval</a:t>
            </a:r>
            <a:r>
              <a:rPr lang="en-US" sz="1800" dirty="0"/>
              <a:t> text box, select the number of hours between automatic updates</a:t>
            </a:r>
          </a:p>
          <a:p>
            <a:pPr marL="7429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Select the </a:t>
            </a:r>
            <a:r>
              <a:rPr lang="en-US" sz="1800" b="1" dirty="0"/>
              <a:t>Tor Exit Node Database</a:t>
            </a:r>
            <a:r>
              <a:rPr lang="en-US" sz="1800" dirty="0"/>
              <a:t> check box</a:t>
            </a:r>
          </a:p>
          <a:p>
            <a:pPr marL="7429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Save the configuration to the Firebox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DFB738-9F9C-4619-8B30-206E1455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rmAutofit/>
          </a:bodyPr>
          <a:lstStyle/>
          <a:p>
            <a:r>
              <a:rPr lang="en-US" dirty="0"/>
              <a:t>Update the Tor Exit Node Blocking Database – Policy Manager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91921C-0CC6-407D-8B94-B94D46000F9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997184" y="1322362"/>
            <a:ext cx="3349343" cy="4999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6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262A5C-24EA-4733-8A91-2CB47E66630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To globally enable Tor Exit Node Blocking, from the CLI: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Use the CLI to connect to your Firebox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At the command prompt, type:</a:t>
            </a:r>
            <a:br>
              <a:rPr lang="en-US" dirty="0"/>
            </a:b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WG(config)#</a:t>
            </a:r>
            <a:b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tor-exit-node-blocking enable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0799A-7A72-4E21-B1E4-FFC8EF41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rmAutofit/>
          </a:bodyPr>
          <a:lstStyle/>
          <a:p>
            <a:r>
              <a:rPr lang="en-US" dirty="0"/>
              <a:t>Enable Tor Exit Node Blocking – CLI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BF4549-2A59-44F7-8AE5-4E79D8DEA7B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192837" y="2954216"/>
            <a:ext cx="4958037" cy="173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8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A066C5-C662-4B6A-B3D3-5AF45227C80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To enable Tor Exit Node Blocking in a policy, from the CLI: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Use the CLI to connect to your Firebox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At the command prompt, type:</a:t>
            </a:r>
            <a:br>
              <a:rPr lang="en-US" dirty="0"/>
            </a:b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WG(config/policy/rule-Outgoing)#</a:t>
            </a:r>
            <a:b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tor-exit-node-blocking enable</a:t>
            </a:r>
            <a:br>
              <a:rPr lang="en-US" dirty="0"/>
            </a:br>
            <a:r>
              <a:rPr lang="en-US" sz="1800" dirty="0"/>
              <a:t>Note: In this example, Outgoing is the name of the policy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01DFF-8542-48BC-8780-18C6AB70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rmAutofit/>
          </a:bodyPr>
          <a:lstStyle/>
          <a:p>
            <a:r>
              <a:rPr lang="en-US" dirty="0"/>
              <a:t>Enable Tor Exit Node Blocking in a Policy – CLI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76D316-AB2D-4AF2-A259-5A5076E65B2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947193" y="1322362"/>
            <a:ext cx="3449325" cy="4999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66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419FEE-3B13-43D8-A9E2-E0FF0D6FEFA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To enable Tor Exit Node Blocking automatic signature updates, from the CLI: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Use the CLI to connect to your Firebox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At the command prompt, type:</a:t>
            </a:r>
            <a:br>
              <a:rPr lang="en-US" dirty="0"/>
            </a:br>
            <a:r>
              <a:rPr lang="en-US" sz="1800" dirty="0">
                <a:latin typeface="Cordia New" panose="020B0304020202020204" pitchFamily="34" charset="-34"/>
                <a:cs typeface="Cordia New" panose="020B0304020202020204" pitchFamily="34" charset="-34"/>
              </a:rPr>
              <a:t>WG(config)#</a:t>
            </a:r>
            <a:br>
              <a:rPr lang="en-US" sz="18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1800" dirty="0">
                <a:latin typeface="Cordia New" panose="020B0304020202020204" pitchFamily="34" charset="-34"/>
                <a:cs typeface="Cordia New" panose="020B0304020202020204" pitchFamily="34" charset="-34"/>
              </a:rPr>
              <a:t>signature-update signature-type  tor enable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54D6A-4AE2-4147-8122-DE875D9A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the Tor Exit Node Blocking Database – CLI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8711CB-0CE4-45B2-B59B-D6478A9602E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633624" y="3660001"/>
            <a:ext cx="4076190" cy="323810"/>
          </a:xfrm>
        </p:spPr>
      </p:pic>
    </p:spTree>
    <p:extLst>
      <p:ext uri="{BB962C8B-B14F-4D97-AF65-F5344CB8AC3E}">
        <p14:creationId xmlns:p14="http://schemas.microsoft.com/office/powerpoint/2010/main" val="253423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Mobile VPN with IPSec Client Updates</a:t>
            </a:r>
          </a:p>
        </p:txBody>
      </p:sp>
    </p:spTree>
    <p:extLst>
      <p:ext uri="{BB962C8B-B14F-4D97-AF65-F5344CB8AC3E}">
        <p14:creationId xmlns:p14="http://schemas.microsoft.com/office/powerpoint/2010/main" val="14706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BF7C-C3DB-406D-B4AA-05F133B2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VPN with IPSec Client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C25D-1955-4C59-8A94-5832ABB87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Fireware v12.8.1 includes updated WatchGuard Mobile VPN with IPSec NCP client software for both Microsoft Windows and macOS</a:t>
            </a:r>
          </a:p>
          <a:p>
            <a:r>
              <a:rPr lang="en-US" dirty="0"/>
              <a:t>These releases include minor enhancements and resolved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A061-F267-4CEF-B78E-D79A3F1BA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VPN failover to azure</a:t>
            </a:r>
          </a:p>
        </p:txBody>
      </p:sp>
    </p:spTree>
    <p:extLst>
      <p:ext uri="{BB962C8B-B14F-4D97-AF65-F5344CB8AC3E}">
        <p14:creationId xmlns:p14="http://schemas.microsoft.com/office/powerpoint/2010/main" val="24841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DCCA-F1EB-4E65-BB16-48BB19C4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BOVPN Virtual Interface Failover to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389F-D5E6-4B5D-BD0A-D5BC24B5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Firebox supports Microsoft Azure VPN failover for these configurations: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BOVPN virtual interface to a Microsoft Azure VPN gateway in active-standby mode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Azure configuration includes one gateway and one public Azure IP address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Firebox configuration includes one BOVPN virtual interface with one gateway endpoint that connects to the public Azure IP address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Azure VPN gateway fails over automatically from the active tunnel to the standby tunnel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v12.8.1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>
                <a:hlinkClick r:id="rId2" action="ppaction://hlinksldjump"/>
              </a:rPr>
              <a:t>Tor Exit Node Blocking </a:t>
            </a:r>
            <a:endParaRPr lang="en-US" sz="2000" dirty="0"/>
          </a:p>
          <a:p>
            <a:r>
              <a:rPr lang="en-US" sz="2000" dirty="0">
                <a:hlinkClick r:id="rId3" action="ppaction://hlinksldjump"/>
              </a:rPr>
              <a:t>Mobile VPN with IPSec Client Updates</a:t>
            </a:r>
            <a:endParaRPr lang="en-US" sz="2000" dirty="0"/>
          </a:p>
          <a:p>
            <a:r>
              <a:rPr lang="en-US" sz="2000" dirty="0">
                <a:hlinkClick r:id="rId4" action="ppaction://hlinksldjump"/>
              </a:rPr>
              <a:t>VPN Failover to Azure</a:t>
            </a:r>
            <a:endParaRPr lang="en-US" sz="2000" dirty="0"/>
          </a:p>
          <a:p>
            <a:r>
              <a:rPr lang="en-US" sz="2000" dirty="0">
                <a:hlinkClick r:id="rId5" action="ppaction://hlinksldjump"/>
              </a:rPr>
              <a:t>WatchMode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DCCA-F1EB-4E65-BB16-48BB19C4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BOVPN Virtual Interface Failover to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389F-D5E6-4B5D-BD0A-D5BC24B5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BOVPN virtual interface to Microsoft Azure VPN gateway in active-active mode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Azure configuration includes one gateway and two public Azure IP addresses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Firebox configuration includes two BOVPN virtual interfaces with one gateway endpoint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Each BOVPN virtual interface gateway connects to one of the Azure IP addresses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BGP ECMP routing provides load balancing and redundancy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Return traffic from Azure might use a different tunnel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Microsoft recommends active-active mode for higher throughput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1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DCCA-F1EB-4E65-BB16-48BB19C4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BOVPN Virtual Interface Failover to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389F-D5E6-4B5D-BD0A-D5BC24B5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information about high availability (HA) Azure VPN configurations, see the Microsoft documentation: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https://docs.microsoft.com/en-us/azure/vpn-gateway/design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https://docs.microsoft.com/en-us/azure/vpn-gateway/vpn-gateway-highlyavailable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21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A061-F267-4CEF-B78E-D79A3F1BA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WatchMode</a:t>
            </a:r>
          </a:p>
        </p:txBody>
      </p:sp>
    </p:spTree>
    <p:extLst>
      <p:ext uri="{BB962C8B-B14F-4D97-AF65-F5344CB8AC3E}">
        <p14:creationId xmlns:p14="http://schemas.microsoft.com/office/powerpoint/2010/main" val="8286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DCCA-F1EB-4E65-BB16-48BB19C4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389F-D5E6-4B5D-BD0A-D5BC24B5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WatchGuard partners, WatchMode is an audit-only mode you can enable on a “not for resale” (NFR) Firebox to demonstrate the value a WatchGuard Firebox can add to your network security solution for a customer</a:t>
            </a:r>
          </a:p>
          <a:p>
            <a:r>
              <a:rPr lang="en-US" dirty="0"/>
              <a:t>The Firebox collects information about network activity in log messages and sends the log messages to an external Dimension server</a:t>
            </a:r>
          </a:p>
          <a:p>
            <a:r>
              <a:rPr lang="en-US" dirty="0"/>
              <a:t>On the Dimension server, you can generate reports that demonstrate how the Firebox provides superior security, as well as detailed reports about network activity </a:t>
            </a:r>
          </a:p>
          <a:p>
            <a:r>
              <a:rPr lang="en-US" dirty="0"/>
              <a:t>WatchMode is supported on rack-mountable Fireboxes (M Series) and T70/T80 Fireboxes that run Fireware v12.8.1 or higher</a:t>
            </a:r>
          </a:p>
          <a:p>
            <a:r>
              <a:rPr lang="en-US" dirty="0"/>
              <a:t>For information about how to use WatchMode, see the </a:t>
            </a:r>
            <a:r>
              <a:rPr lang="en-US" dirty="0">
                <a:hlinkClick r:id="rId2"/>
              </a:rPr>
              <a:t>WatchMode Configuration Guide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v12.8.1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v12.8.1 is available for these Firebox models:</a:t>
            </a:r>
          </a:p>
          <a:p>
            <a:pPr lvl="1"/>
            <a:r>
              <a:rPr lang="en-US" dirty="0"/>
              <a:t>Firebox M Series: M270, M290, M370, M390, M400, M440, M470, M500, M570, M590, M670, M690, M4600, M4800, M5600, M5800</a:t>
            </a:r>
          </a:p>
          <a:p>
            <a:pPr lvl="1"/>
            <a:r>
              <a:rPr lang="en-US" dirty="0"/>
              <a:t>Firebox T Series: T20, T40, T55, T70, T80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v12.8.1 does not support these models:</a:t>
            </a:r>
          </a:p>
          <a:p>
            <a:pPr lvl="1"/>
            <a:r>
              <a:rPr lang="en-US" dirty="0"/>
              <a:t>Firebox T10, T15, T30, T35, T50, M200, M300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1E86-DF98-4535-A7EB-D47315D04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Tor Exit Node Blocking </a:t>
            </a:r>
          </a:p>
        </p:txBody>
      </p:sp>
    </p:spTree>
    <p:extLst>
      <p:ext uri="{BB962C8B-B14F-4D97-AF65-F5344CB8AC3E}">
        <p14:creationId xmlns:p14="http://schemas.microsoft.com/office/powerpoint/2010/main" val="19425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03EE-67E9-441F-9173-37A3D46D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Tor Exit Node Blocking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FD52-FCED-4837-92D6-FDE68FD05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Y</a:t>
            </a:r>
            <a:r>
              <a:rPr lang="en-US" dirty="0"/>
              <a:t>ou can now enable the Tor Exit Node Blocking service to block inbound traffic from Tor exit nodes to the Firebox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Tor provides anonymity that can be used to hide malicious activity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 Tor exit node is the final node that routes Tor traffic to a destination</a:t>
            </a:r>
          </a:p>
          <a:p>
            <a:r>
              <a:rPr lang="en-US" dirty="0"/>
              <a:t>When you enable Tor Exit Node Blocking globally, it is enabled in all policies</a:t>
            </a:r>
          </a:p>
          <a:p>
            <a:r>
              <a:rPr lang="en-US" dirty="0"/>
              <a:t>You can also enable or disable the service for specific policies</a:t>
            </a:r>
          </a:p>
          <a:p>
            <a:r>
              <a:rPr lang="en-US" dirty="0"/>
              <a:t>If your configuration has Botnet Detection enabled, after you upgrade to Fireware v12.8.1, Tor Exit Node Blocking is enabled in all policies by default</a:t>
            </a:r>
          </a:p>
          <a:p>
            <a:r>
              <a:rPr lang="en-US" dirty="0"/>
              <a:t>To use Tor Exit Node Blocking, you must have a feature key that enables the RED subscription service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79BF7-1521-417F-9B70-894C94639D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To globally enable Tor Exit Node Blocking, from Fireware Web UI: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Select </a:t>
            </a:r>
            <a:r>
              <a:rPr lang="en-US" sz="1800" b="1" dirty="0"/>
              <a:t>Subscription Services</a:t>
            </a:r>
            <a:r>
              <a:rPr lang="en-US" sz="1800" dirty="0"/>
              <a:t> &gt; </a:t>
            </a:r>
            <a:r>
              <a:rPr lang="en-US" sz="1800" b="1" dirty="0"/>
              <a:t>Botnet Detection</a:t>
            </a:r>
            <a:r>
              <a:rPr lang="en-US" sz="1800" dirty="0"/>
              <a:t> 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Select the </a:t>
            </a:r>
            <a:r>
              <a:rPr lang="en-US" sz="1800" b="1" dirty="0"/>
              <a:t>Block Tor Exit Nodes</a:t>
            </a:r>
            <a:r>
              <a:rPr lang="en-US" sz="1800" dirty="0"/>
              <a:t> check box</a:t>
            </a:r>
            <a:br>
              <a:rPr lang="en-US" sz="1800" dirty="0"/>
            </a:br>
            <a:r>
              <a:rPr lang="en-US" sz="1800" i="1" dirty="0"/>
              <a:t>The service is enabled in all policies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4556B-AE67-4DDB-9850-4472A413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rmAutofit/>
          </a:bodyPr>
          <a:lstStyle/>
          <a:p>
            <a:r>
              <a:rPr lang="en-US" dirty="0"/>
              <a:t>Enable Tor Exit Node Blocking – Web UI</a:t>
            </a:r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4C620DC-55CD-4B73-958B-863956999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" t="-34482" r="557" b="-34482"/>
          <a:stretch/>
        </p:blipFill>
        <p:spPr>
          <a:xfrm>
            <a:off x="6192837" y="1788673"/>
            <a:ext cx="4958037" cy="406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3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FAFA20-C4A5-4433-8B66-FDA4F9184B1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To enable or disable Tor Exit Node Blocking in a policy, from Fireware Web UI: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Select </a:t>
            </a:r>
            <a:r>
              <a:rPr lang="en-US" sz="1800" b="1" dirty="0"/>
              <a:t>Firewall</a:t>
            </a:r>
            <a:r>
              <a:rPr lang="en-US" sz="1800" dirty="0"/>
              <a:t> &gt; </a:t>
            </a:r>
            <a:r>
              <a:rPr lang="en-US" sz="1800" b="1" dirty="0"/>
              <a:t>Firewall Policies</a:t>
            </a:r>
            <a:r>
              <a:rPr lang="en-US" sz="1800" dirty="0"/>
              <a:t> 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Click a policy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Select the </a:t>
            </a:r>
            <a:r>
              <a:rPr lang="en-US" sz="1800" b="1" dirty="0"/>
              <a:t>Settings</a:t>
            </a:r>
            <a:r>
              <a:rPr lang="en-US" sz="1800" dirty="0"/>
              <a:t> tab</a:t>
            </a:r>
          </a:p>
          <a:p>
            <a:pPr marL="742950" lvl="1" indent="-457200">
              <a:buFont typeface="+mj-lt"/>
              <a:buAutoNum type="arabicPeriod"/>
            </a:pPr>
            <a:r>
              <a:rPr lang="en-US" sz="1800" dirty="0"/>
              <a:t>Select the </a:t>
            </a:r>
            <a:r>
              <a:rPr lang="en-US" sz="1800" b="1" dirty="0"/>
              <a:t>Enable Tor Exit Node Blocking</a:t>
            </a:r>
            <a:r>
              <a:rPr lang="en-US" sz="1800" dirty="0"/>
              <a:t> check box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90D843-77BE-434C-8545-F4172B96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rmAutofit/>
          </a:bodyPr>
          <a:lstStyle/>
          <a:p>
            <a:r>
              <a:rPr lang="en-US" dirty="0"/>
              <a:t>Enable Tor Exit Node Blocking in a Policy – Web UI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EFD0E04F-DCAE-4ABD-B9AA-D6FC82FC7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" t="120" r="707" b="120"/>
          <a:stretch/>
        </p:blipFill>
        <p:spPr>
          <a:xfrm>
            <a:off x="6192837" y="1586977"/>
            <a:ext cx="4958037" cy="4469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4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A314C7-4BDD-4E24-8C03-B08247FE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anchor="t">
            <a:normAutofit/>
          </a:bodyPr>
          <a:lstStyle/>
          <a:p>
            <a:r>
              <a:rPr lang="en-US" dirty="0"/>
              <a:t>View Tor Exit Node Blocking Statistics – Web UI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4E3C0F-79C5-4821-A796-9B7C943F0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To view Tor Exit Node Blocking statistics, from Fireware Web UI:</a:t>
            </a:r>
          </a:p>
          <a:p>
            <a:r>
              <a:rPr lang="en-US" dirty="0"/>
              <a:t>Select </a:t>
            </a:r>
            <a:r>
              <a:rPr lang="en-US" b="1" dirty="0"/>
              <a:t>Dashboard</a:t>
            </a:r>
            <a:r>
              <a:rPr lang="en-US" dirty="0"/>
              <a:t> &gt; </a:t>
            </a:r>
            <a:r>
              <a:rPr lang="en-US" b="1" dirty="0"/>
              <a:t>Subscription Services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B834B9-A6A8-4DB2-93B6-B02D422CD375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/>
        </p:blipFill>
        <p:spPr>
          <a:xfrm>
            <a:off x="3018631" y="2742248"/>
            <a:ext cx="6037263" cy="1951037"/>
          </a:xfrm>
          <a:noFill/>
        </p:spPr>
      </p:pic>
    </p:spTree>
    <p:extLst>
      <p:ext uri="{BB962C8B-B14F-4D97-AF65-F5344CB8AC3E}">
        <p14:creationId xmlns:p14="http://schemas.microsoft.com/office/powerpoint/2010/main" val="28587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1AC3D6-38EE-4C62-886A-52DD6C01B0D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To configure updates for the Tor Exit Node Blocking database, from Fireware Web UI:</a:t>
            </a:r>
          </a:p>
          <a:p>
            <a:pPr marL="1039813" lvl="2" indent="-4572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Update Server</a:t>
            </a:r>
            <a:r>
              <a:rPr lang="en-US" dirty="0"/>
              <a:t> tab</a:t>
            </a:r>
          </a:p>
          <a:p>
            <a:pPr marL="1039813" lvl="2" indent="-4572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Enable Automatic Update</a:t>
            </a:r>
            <a:r>
              <a:rPr lang="en-US" dirty="0"/>
              <a:t> check box</a:t>
            </a:r>
          </a:p>
          <a:p>
            <a:pPr marL="1039813" lvl="2" indent="-45720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Interval</a:t>
            </a:r>
            <a:r>
              <a:rPr lang="en-US" dirty="0"/>
              <a:t> text box, select the number of hours between automatic updates</a:t>
            </a:r>
          </a:p>
          <a:p>
            <a:pPr marL="1039813" lvl="2" indent="-457200"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Tor Exit Node Database</a:t>
            </a:r>
            <a:r>
              <a:rPr lang="en-US" dirty="0"/>
              <a:t> check box</a:t>
            </a:r>
          </a:p>
          <a:p>
            <a:pPr marL="1039813" lvl="2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Save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C03F5-B7DA-40AA-A147-B3ACD92E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the Tor Exit Node Blocking Database – Web UI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295EC-1AC0-460E-A26C-AF4A2D54CAD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990514" y="1322388"/>
            <a:ext cx="3362409" cy="49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1124</Words>
  <Application>Microsoft Office PowerPoint</Application>
  <PresentationFormat>Widescreen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Cordia New</vt:lpstr>
      <vt:lpstr>Courier New</vt:lpstr>
      <vt:lpstr>Geneva</vt:lpstr>
      <vt:lpstr>Open Sans</vt:lpstr>
      <vt:lpstr>Wingdings</vt:lpstr>
      <vt:lpstr>WatchGuard</vt:lpstr>
      <vt:lpstr>What’s new in fireware 12.8.1</vt:lpstr>
      <vt:lpstr>What’s new in Fireware v12.8.1</vt:lpstr>
      <vt:lpstr>What’s new in Fireware v12.8.1</vt:lpstr>
      <vt:lpstr>Tor Exit Node Blocking </vt:lpstr>
      <vt:lpstr>Tor Exit Node Blocking</vt:lpstr>
      <vt:lpstr>Enable Tor Exit Node Blocking – Web UI</vt:lpstr>
      <vt:lpstr>Enable Tor Exit Node Blocking in a Policy – Web UI</vt:lpstr>
      <vt:lpstr>View Tor Exit Node Blocking Statistics – Web UI</vt:lpstr>
      <vt:lpstr>Update the Tor Exit Node Blocking Database – Web UI</vt:lpstr>
      <vt:lpstr>Enable Tor Exit Node Blocking – Policy Manager</vt:lpstr>
      <vt:lpstr>Enable Tor Exit Node Blocking in a Policy – Policy Manager</vt:lpstr>
      <vt:lpstr>Update the Tor Exit Node Blocking Database – Policy Manager</vt:lpstr>
      <vt:lpstr>Enable Tor Exit Node Blocking – CLI</vt:lpstr>
      <vt:lpstr>Enable Tor Exit Node Blocking in a Policy – CLI</vt:lpstr>
      <vt:lpstr>Update the Tor Exit Node Blocking Database – CLI</vt:lpstr>
      <vt:lpstr>Mobile VPN with IPSec Client Updates</vt:lpstr>
      <vt:lpstr>Mobile VPN with IPSec Client Updates</vt:lpstr>
      <vt:lpstr>VPN failover to azure</vt:lpstr>
      <vt:lpstr>BOVPN Virtual Interface Failover to Azure</vt:lpstr>
      <vt:lpstr>BOVPN Virtual Interface Failover to Azure</vt:lpstr>
      <vt:lpstr>BOVPN Virtual Interface Failover to Azure</vt:lpstr>
      <vt:lpstr>WatchMode</vt:lpstr>
      <vt:lpstr>WatchMode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v12.8.1?</dc:title>
  <dc:creator>WatchGuard Technology, Inc.</dc:creator>
  <cp:lastModifiedBy>Laura Adams</cp:lastModifiedBy>
  <cp:revision>51</cp:revision>
  <dcterms:created xsi:type="dcterms:W3CDTF">2022-01-26T19:53:58Z</dcterms:created>
  <dcterms:modified xsi:type="dcterms:W3CDTF">2022-06-23T19:59:52Z</dcterms:modified>
</cp:coreProperties>
</file>