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86" r:id="rId1"/>
  </p:sldMasterIdLst>
  <p:notesMasterIdLst>
    <p:notesMasterId r:id="rId11"/>
  </p:notesMasterIdLst>
  <p:handoutMasterIdLst>
    <p:handoutMasterId r:id="rId12"/>
  </p:handoutMasterIdLst>
  <p:sldIdLst>
    <p:sldId id="256" r:id="rId2"/>
    <p:sldId id="442" r:id="rId3"/>
    <p:sldId id="734" r:id="rId4"/>
    <p:sldId id="735" r:id="rId5"/>
    <p:sldId id="793" r:id="rId6"/>
    <p:sldId id="794" r:id="rId7"/>
    <p:sldId id="791" r:id="rId8"/>
    <p:sldId id="792" r:id="rId9"/>
    <p:sldId id="783" r:id="rId10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modifyVerifier cryptProviderType="rsaAES" cryptAlgorithmClass="hash" cryptAlgorithmType="typeAny" cryptAlgorithmSid="14" spinCount="100000" saltData="mvaQYaExdjSPDRU5t4s2FA==" hashData="2pLbTtRyqczwGMDOrs1D4i7rh2lDcJ3GTTPbu6mvlW3U0Buzi2MFvhX4+4GwIQZCbkSS1pnXib8pB5rvigDzwA=="/>
  <p:extLst>
    <p:ext uri="{521415D9-36F7-43E2-AB2F-B90AF26B5E84}">
      <p14:sectionLst xmlns:p14="http://schemas.microsoft.com/office/powerpoint/2010/main">
        <p14:section name="Default Section" id="{3CE3AA79-51FD-4673-A6DF-8ABB50808D69}">
          <p14:sldIdLst>
            <p14:sldId id="256"/>
            <p14:sldId id="442"/>
            <p14:sldId id="734"/>
            <p14:sldId id="735"/>
            <p14:sldId id="793"/>
            <p14:sldId id="794"/>
            <p14:sldId id="791"/>
            <p14:sldId id="792"/>
            <p14:sldId id="78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1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ACAC"/>
    <a:srgbClr val="000000"/>
    <a:srgbClr val="ED2E3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696" y="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5B2D595-6CCB-4119-91C1-98F4A096CE4E}" type="datetimeFigureOut">
              <a:rPr lang="en-US"/>
              <a:pPr/>
              <a:t>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778CC86-745C-4829-A95E-2B6AB2224A2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237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82FA3A0-ACCF-4957-8944-46EF9EB83D9C}" type="datetimeFigureOut">
              <a:rPr lang="en-US"/>
              <a:pPr/>
              <a:t>2/2/2021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66B9300-FC16-48FB-B57B-23B7533B74A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4125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008"/>
            <a:ext cx="8229600" cy="4919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93543-1604-46AF-A6FA-9E7B09989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86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—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2" y="-14287"/>
            <a:ext cx="9139237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" y="2957513"/>
            <a:ext cx="9144002" cy="1298575"/>
          </a:xfrm>
          <a:prstGeom prst="rect">
            <a:avLst/>
          </a:prstGeom>
          <a:solidFill>
            <a:schemeClr val="tx1">
              <a:alpha val="61176"/>
            </a:schemeClr>
          </a:solidFill>
          <a:ln w="9525">
            <a:solidFill>
              <a:srgbClr val="B31F1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6" y="2970008"/>
            <a:ext cx="9138708" cy="1299078"/>
          </a:xfrm>
          <a:ln>
            <a:noFill/>
          </a:ln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Section Title</a:t>
            </a: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3A85ACAF-D3FF-4FDE-ADC0-7196DBC537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3950" y="6215063"/>
            <a:ext cx="167005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9">
            <a:extLst>
              <a:ext uri="{FF2B5EF4-FFF2-40B4-BE49-F238E27FC236}">
                <a16:creationId xmlns:a16="http://schemas.microsoft.com/office/drawing/2014/main" id="{27743C75-AAA2-4840-BA9A-98E94687D7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550898"/>
            <a:ext cx="31448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Copyright ©2020 WatchGuard Technologies, Inc. All Rights Reserved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702345-43D1-4266-8FE1-8B62662B2CC2}"/>
              </a:ext>
            </a:extLst>
          </p:cNvPr>
          <p:cNvSpPr txBox="1"/>
          <p:nvPr userDrawn="1"/>
        </p:nvSpPr>
        <p:spPr>
          <a:xfrm>
            <a:off x="457200" y="6383595"/>
            <a:ext cx="136050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b="1" spc="20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WatchGuard Training</a:t>
            </a:r>
          </a:p>
        </p:txBody>
      </p:sp>
    </p:spTree>
    <p:extLst>
      <p:ext uri="{BB962C8B-B14F-4D97-AF65-F5344CB8AC3E}">
        <p14:creationId xmlns:p14="http://schemas.microsoft.com/office/powerpoint/2010/main" val="406802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_Content-2/3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008"/>
            <a:ext cx="5511114" cy="4919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93543-1604-46AF-A6FA-9E7B09989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390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_Content-1/2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008"/>
            <a:ext cx="4124425" cy="4919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93543-1604-46AF-A6FA-9E7B09989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747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_Content_1/3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008"/>
            <a:ext cx="3657600" cy="4919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93543-1604-46AF-A6FA-9E7B09989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93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008"/>
            <a:ext cx="8229600" cy="4919472"/>
          </a:xfrm>
        </p:spPr>
        <p:txBody>
          <a:bodyPr tIns="0" rIns="9144" bIns="9144" numCol="2" spcCol="2286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93543-1604-46AF-A6FA-9E7B09989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619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EB2E29-07A9-43F3-A5F0-5788123346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474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528050" y="19050"/>
            <a:ext cx="592138" cy="325438"/>
          </a:xfrm>
        </p:spPr>
        <p:txBody>
          <a:bodyPr/>
          <a:lstStyle>
            <a:lvl1pPr>
              <a:defRPr/>
            </a:lvl1pPr>
          </a:lstStyle>
          <a:p>
            <a:fld id="{F2EB2E29-07A9-43F3-A5F0-5788123346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25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—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95499"/>
            <a:ext cx="9144000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3983" y="2934580"/>
            <a:ext cx="7814067" cy="980902"/>
          </a:xfrm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Presentation Title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528050" y="19050"/>
            <a:ext cx="592138" cy="325438"/>
          </a:xfrm>
        </p:spPr>
        <p:txBody>
          <a:bodyPr/>
          <a:lstStyle>
            <a:lvl1pPr>
              <a:defRPr/>
            </a:lvl1pPr>
          </a:lstStyle>
          <a:p>
            <a:fld id="{F2EB2E29-07A9-43F3-A5F0-5788123346A5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8" name="Picture 10" descr="WG_logo_Color_3in.png">
            <a:extLst>
              <a:ext uri="{FF2B5EF4-FFF2-40B4-BE49-F238E27FC236}">
                <a16:creationId xmlns:a16="http://schemas.microsoft.com/office/drawing/2014/main" id="{51C1E606-992D-488B-AFDF-889B763E5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17475"/>
            <a:ext cx="2573337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293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rld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6305550" y="-89076"/>
            <a:ext cx="2838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274638"/>
            <a:ext cx="5553076" cy="67468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199" y="1207008"/>
            <a:ext cx="5553076" cy="4919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528050" y="19050"/>
            <a:ext cx="592138" cy="325438"/>
          </a:xfrm>
        </p:spPr>
        <p:txBody>
          <a:bodyPr/>
          <a:lstStyle>
            <a:lvl1pPr>
              <a:defRPr/>
            </a:lvl1pPr>
          </a:lstStyle>
          <a:p>
            <a:fld id="{F2EB2E29-07A9-43F3-A5F0-5788123346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3950" y="6211754"/>
            <a:ext cx="167005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835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767513"/>
            <a:ext cx="9144000" cy="90487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4913"/>
            <a:ext cx="822960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8050" y="19050"/>
            <a:ext cx="592138" cy="3254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E1B02D2-C929-40C1-8491-4864915DBE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30" name="TextBox 9"/>
          <p:cNvSpPr txBox="1">
            <a:spLocks noChangeArrowheads="1"/>
          </p:cNvSpPr>
          <p:nvPr/>
        </p:nvSpPr>
        <p:spPr bwMode="auto">
          <a:xfrm>
            <a:off x="457200" y="6550898"/>
            <a:ext cx="31448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sz="600" dirty="0">
                <a:solidFill>
                  <a:srgbClr val="3A3A3A"/>
                </a:solidFill>
                <a:latin typeface="Calibri" panose="020F0502020204030204" pitchFamily="34" charset="0"/>
              </a:rPr>
              <a:t>Copyright ©2021 WatchGuard Technologies, Inc. All Rights Reserved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" y="6383595"/>
            <a:ext cx="136050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b="1" spc="20" baseline="0" dirty="0">
                <a:solidFill>
                  <a:schemeClr val="tx1"/>
                </a:solidFill>
                <a:latin typeface="Arial Narrow" panose="020B0606020202030204" pitchFamily="34" charset="0"/>
              </a:rPr>
              <a:t>WatchGuard Training</a:t>
            </a:r>
          </a:p>
        </p:txBody>
      </p:sp>
    </p:spTree>
    <p:extLst>
      <p:ext uri="{BB962C8B-B14F-4D97-AF65-F5344CB8AC3E}">
        <p14:creationId xmlns:p14="http://schemas.microsoft.com/office/powerpoint/2010/main" val="256467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1" r:id="rId2"/>
    <p:sldLayoutId id="2147483702" r:id="rId3"/>
    <p:sldLayoutId id="2147483690" r:id="rId4"/>
    <p:sldLayoutId id="2147483694" r:id="rId5"/>
    <p:sldLayoutId id="2147483695" r:id="rId6"/>
    <p:sldLayoutId id="2147483696" r:id="rId7"/>
    <p:sldLayoutId id="2147483698" r:id="rId8"/>
    <p:sldLayoutId id="2147483699" r:id="rId9"/>
    <p:sldLayoutId id="2147483700" r:id="rId10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 Narrow" panose="020B0606020202030204" pitchFamily="34" charset="0"/>
          <a:ea typeface="MS PGothic" panose="020B0600070205080204" pitchFamily="34" charset="-128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ts val="600"/>
        </a:spcAft>
        <a:buClr>
          <a:srgbClr val="A6A6A6"/>
        </a:buClr>
        <a:buFont typeface="Wingdings" panose="05000000000000000000" pitchFamily="2" charset="2"/>
        <a:buChar char="§"/>
        <a:defRPr sz="2200" kern="1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ts val="600"/>
        </a:spcAft>
        <a:buClr>
          <a:srgbClr val="A6A6A6"/>
        </a:buClr>
        <a:buSzPct val="11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ts val="600"/>
        </a:spcAft>
        <a:buClr>
          <a:srgbClr val="A6A6A6"/>
        </a:buClr>
        <a:buSzPct val="115000"/>
        <a:buFont typeface="Arial" panose="020B0604020202020204" pitchFamily="34" charset="0"/>
        <a:buChar char="–"/>
        <a:defRPr kern="1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ts val="600"/>
        </a:spcBef>
        <a:spcAft>
          <a:spcPts val="600"/>
        </a:spcAft>
        <a:buClr>
          <a:srgbClr val="A6A6A6"/>
        </a:buClr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ts val="600"/>
        </a:spcBef>
        <a:spcAft>
          <a:spcPts val="600"/>
        </a:spcAft>
        <a:buClr>
          <a:srgbClr val="A6A6A6"/>
        </a:buClr>
        <a:buFont typeface="Arial" panose="020B0604020202020204" pitchFamily="34" charset="0"/>
        <a:buChar char="»"/>
        <a:defRPr sz="1400" kern="1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atchguard.com/help/docs/help-center/en-US/Content/en-US/WG-Cloud/Devices/managed/cloud_managed_intro.html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tchguard.com/support/release-notes/fireware/12/en-US/EN_ReleaseNotes_Fireware_12_6_4/Fireware_Release-Notes_v12_6_4.pdf" TargetMode="External"/><Relationship Id="rId2" Type="http://schemas.openxmlformats.org/officeDocument/2006/relationships/hyperlink" Target="https://www.watchguard.com/support/release-notes/fireware/12/en-US/EN_ReleaseNotes_Fireware_12_5_7/Fireware_Release-Notes_v12_5_7.pdf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 in Fireware v12.5.7/12.6.4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274638"/>
            <a:ext cx="5791201" cy="674687"/>
          </a:xfrm>
        </p:spPr>
        <p:txBody>
          <a:bodyPr/>
          <a:lstStyle/>
          <a:p>
            <a:r>
              <a:rPr lang="en-US" dirty="0"/>
              <a:t>What’s New in Fireware v12.5.7/12.6.4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Support for Firebox configuration from WatchGuard Cloud</a:t>
            </a:r>
          </a:p>
          <a:p>
            <a:r>
              <a:rPr lang="en-US" dirty="0">
                <a:hlinkClick r:id="rId2" action="ppaction://hlinksldjump"/>
              </a:rPr>
              <a:t>Resolved issues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0A2972-5C2A-4E72-B2E8-7E2CA86841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B2E29-07A9-43F3-A5F0-5788123346A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812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274638"/>
            <a:ext cx="5791201" cy="674687"/>
          </a:xfrm>
        </p:spPr>
        <p:txBody>
          <a:bodyPr/>
          <a:lstStyle/>
          <a:p>
            <a:r>
              <a:rPr lang="en-US" dirty="0"/>
              <a:t>What’s New in Fireware v12.5.7/12.6.4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Fireware v12.6.4 is available for these Firebox models:</a:t>
            </a:r>
          </a:p>
          <a:p>
            <a:pPr lvl="1"/>
            <a:r>
              <a:rPr lang="en-US" dirty="0"/>
              <a:t>M Series: M270, M370, M400, M440, M470, M500, M570, M670, M4600, M5600 </a:t>
            </a:r>
          </a:p>
          <a:p>
            <a:pPr lvl="1"/>
            <a:r>
              <a:rPr lang="en-US" dirty="0"/>
              <a:t>T Series: T20, T40, T80 </a:t>
            </a:r>
          </a:p>
          <a:p>
            <a:pPr lvl="1"/>
            <a:r>
              <a:rPr lang="en-US" dirty="0"/>
              <a:t>FireboxV and Firebox Cloud</a:t>
            </a:r>
          </a:p>
          <a:p>
            <a:r>
              <a:rPr lang="en-US" dirty="0"/>
              <a:t>Fireware v12.5.7 runs on all other Firebox models</a:t>
            </a:r>
          </a:p>
          <a:p>
            <a:r>
              <a:rPr lang="en-US" dirty="0"/>
              <a:t>Unless noted, the features described in this document are available in both Fireware v12.5.7 and Fireware v12.6.4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0A2972-5C2A-4E72-B2E8-7E2CA86841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B2E29-07A9-43F3-A5F0-5788123346A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545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274638"/>
            <a:ext cx="5791201" cy="674687"/>
          </a:xfrm>
        </p:spPr>
        <p:txBody>
          <a:bodyPr/>
          <a:lstStyle/>
          <a:p>
            <a:r>
              <a:rPr lang="en-US" dirty="0"/>
              <a:t>What’s New in Fireware v12.5.7/12.6.4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WSM v12.6.4 to manage Fireboxes that run Fireware v12.5.7 or Fireware v12.6.4</a:t>
            </a:r>
          </a:p>
          <a:p>
            <a:r>
              <a:rPr lang="en-US" dirty="0"/>
              <a:t>There is no WSM v12.5.7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0A2972-5C2A-4E72-B2E8-7E2CA86841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B2E29-07A9-43F3-A5F0-5788123346A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578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FDF508-62A6-4372-A619-F005631FB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Firebox Configuration in WatchGuard Cloud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0AFF3-2EC2-4D2F-80A4-078DD4EE94B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51863" y="19050"/>
            <a:ext cx="592137" cy="325438"/>
          </a:xfrm>
        </p:spPr>
        <p:txBody>
          <a:bodyPr/>
          <a:lstStyle/>
          <a:p>
            <a:fld id="{B0093543-1604-46AF-A6FA-9E7B09989DC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521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53D2-81C6-424C-B430-1617A41E9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Firebox Configuration </a:t>
            </a:r>
            <a:r>
              <a:rPr lang="en-US" dirty="0"/>
              <a:t>in WatchGuard Cloud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F2EA6-2FE9-463D-AE34-A504DA104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89891"/>
            <a:ext cx="8229600" cy="5036589"/>
          </a:xfrm>
        </p:spPr>
        <p:txBody>
          <a:bodyPr/>
          <a:lstStyle/>
          <a:p>
            <a:r>
              <a:rPr lang="en-US" dirty="0"/>
              <a:t>Fireware v12.5.7/v12.6.4 include enhancements to support the management and configuration of Fireboxes from WatchGuard Cloud</a:t>
            </a:r>
          </a:p>
          <a:p>
            <a:r>
              <a:rPr lang="en-US" dirty="0"/>
              <a:t>For more information, see </a:t>
            </a:r>
            <a:r>
              <a:rPr lang="en-US" u="sng" dirty="0">
                <a:hlinkClick r:id="rId2"/>
              </a:rPr>
              <a:t>Configure Cloud-managed Fireboxes</a:t>
            </a:r>
            <a:r>
              <a:rPr lang="en-US" dirty="0"/>
              <a:t> in WatchGuard Help Center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8ED77-FD44-49B3-9FE0-6288FEEE29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90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FDF508-62A6-4372-A619-F005631FB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Resolved Issues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0AFF3-2EC2-4D2F-80A4-078DD4EE94B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51863" y="19050"/>
            <a:ext cx="592137" cy="325438"/>
          </a:xfrm>
        </p:spPr>
        <p:txBody>
          <a:bodyPr/>
          <a:lstStyle/>
          <a:p>
            <a:fld id="{B0093543-1604-46AF-A6FA-9E7B09989DC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159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53D2-81C6-424C-B430-1617A41E9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Resolved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F2EA6-2FE9-463D-AE34-A504DA104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89891"/>
            <a:ext cx="8229600" cy="5036589"/>
          </a:xfrm>
        </p:spPr>
        <p:txBody>
          <a:bodyPr/>
          <a:lstStyle/>
          <a:p>
            <a:r>
              <a:rPr lang="en-US" dirty="0"/>
              <a:t>Fireware v12.5.7/v12.6.4 are maintenance releases that include important resolved issues</a:t>
            </a:r>
          </a:p>
          <a:p>
            <a:r>
              <a:rPr lang="en-US" dirty="0"/>
              <a:t>For detailed information about the issues resolved in these releases, see the Release Notes:</a:t>
            </a:r>
          </a:p>
          <a:p>
            <a:pPr lvl="1"/>
            <a:r>
              <a:rPr lang="en-US" dirty="0">
                <a:hlinkClick r:id="rId2"/>
              </a:rPr>
              <a:t>Fireware v12.5.7 Release Notes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Fireware v12.6.4 Release Notes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8ED77-FD44-49B3-9FE0-6288FEEE29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256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17410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51863" y="19050"/>
            <a:ext cx="592137" cy="325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56F55B3-6202-4063-AE26-146CC181DC62}" type="slidenum">
              <a:rPr lang="en-US">
                <a:solidFill>
                  <a:srgbClr val="3A3A3A"/>
                </a:solidFill>
              </a:rPr>
              <a:pPr/>
              <a:t>9</a:t>
            </a:fld>
            <a:endParaRPr lang="en-US" dirty="0">
              <a:solidFill>
                <a:srgbClr val="3A3A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806244"/>
      </p:ext>
    </p:extLst>
  </p:cSld>
  <p:clrMapOvr>
    <a:masterClrMapping/>
  </p:clrMapOvr>
</p:sld>
</file>

<file path=ppt/theme/theme1.xml><?xml version="1.0" encoding="utf-8"?>
<a:theme xmlns:a="http://schemas.openxmlformats.org/drawingml/2006/main" name="PTP-Training">
  <a:themeElements>
    <a:clrScheme name="PTP-Training">
      <a:dk1>
        <a:srgbClr val="CD0920"/>
      </a:dk1>
      <a:lt1>
        <a:srgbClr val="FFFFFF"/>
      </a:lt1>
      <a:dk2>
        <a:srgbClr val="3A3A3A"/>
      </a:dk2>
      <a:lt2>
        <a:srgbClr val="EAEFF1"/>
      </a:lt2>
      <a:accent1>
        <a:srgbClr val="CD0920"/>
      </a:accent1>
      <a:accent2>
        <a:srgbClr val="888888"/>
      </a:accent2>
      <a:accent3>
        <a:srgbClr val="8B181B"/>
      </a:accent3>
      <a:accent4>
        <a:srgbClr val="E57C29"/>
      </a:accent4>
      <a:accent5>
        <a:srgbClr val="30A8BC"/>
      </a:accent5>
      <a:accent6>
        <a:srgbClr val="FFE748"/>
      </a:accent6>
      <a:hlink>
        <a:srgbClr val="2D9BAE"/>
      </a:hlink>
      <a:folHlink>
        <a:srgbClr val="74CBD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tailEnd type="stealth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g_pt-p_training_template_.potx" id="{F077B19B-8E15-4A95-8164-EDCBEEAD73C9}" vid="{F1BA166D-E8DE-4EB4-B789-F34D1E8E16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wg_pt-p_training_template</Template>
  <TotalTime>0</TotalTime>
  <Words>206</Words>
  <Application>Microsoft Office PowerPoint</Application>
  <PresentationFormat>On-screen Show (4:3)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 Narrow</vt:lpstr>
      <vt:lpstr>Arial</vt:lpstr>
      <vt:lpstr>Wingdings</vt:lpstr>
      <vt:lpstr>Courier New</vt:lpstr>
      <vt:lpstr>Calibri</vt:lpstr>
      <vt:lpstr>PTP-Training</vt:lpstr>
      <vt:lpstr>What’s New in Fireware v12.5.7/12.6.4</vt:lpstr>
      <vt:lpstr>What’s New in Fireware v12.5.7/12.6.4</vt:lpstr>
      <vt:lpstr>What’s New in Fireware v12.5.7/12.6.4</vt:lpstr>
      <vt:lpstr>What’s New in Fireware v12.5.7/12.6.4</vt:lpstr>
      <vt:lpstr>Firebox Configuration in WatchGuard Cloud</vt:lpstr>
      <vt:lpstr>Firebox Configuration in WatchGuard Cloud</vt:lpstr>
      <vt:lpstr>Resolved Issues</vt:lpstr>
      <vt:lpstr>Resolved Issues</vt:lpstr>
      <vt:lpstr>Thank You!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in Fireware v12.5.7 and v12.6.4</dc:title>
  <dc:creator/>
  <cp:lastModifiedBy/>
  <cp:revision>1</cp:revision>
  <dcterms:created xsi:type="dcterms:W3CDTF">2019-01-14T22:49:12Z</dcterms:created>
  <dcterms:modified xsi:type="dcterms:W3CDTF">2021-02-02T22:33:13Z</dcterms:modified>
</cp:coreProperties>
</file>