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6" r:id="rId2"/>
    <p:sldId id="699" r:id="rId3"/>
    <p:sldId id="604" r:id="rId4"/>
    <p:sldId id="3882" r:id="rId5"/>
    <p:sldId id="3883" r:id="rId6"/>
    <p:sldId id="58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M+Jxm+b79eWkM/1qK2mEA==" hashData="/hDoF5WoOsKzJZsqkx56sQ1QnKNzhRfyktjJ4uD/ASWylCl5/szbCNl9X10x5U6ICAhcG47BkcqlvLyG0GiqIw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699"/>
            <p14:sldId id="604"/>
            <p14:sldId id="3882"/>
            <p14:sldId id="3883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107" d="100"/>
          <a:sy n="107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008"/>
            <a:ext cx="109728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4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7" y="-14287"/>
            <a:ext cx="12185649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4"/>
            <a:ext cx="12192003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" y="2970008"/>
            <a:ext cx="12184944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5267" y="6215063"/>
            <a:ext cx="222673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1" y="6550898"/>
            <a:ext cx="4193116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©2020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609600" y="6383595"/>
            <a:ext cx="181401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121400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  <p:sldLayoutId id="2147483723" r:id="rId21"/>
    <p:sldLayoutId id="214748372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wgrd-psirt/advisory/wgsa-2025-00027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</a:t>
            </a:r>
            <a:r>
              <a:rPr lang="en-US" dirty="0" err="1"/>
              <a:t>fireware</a:t>
            </a:r>
            <a:r>
              <a:rPr lang="en-US" dirty="0"/>
              <a:t> 12.5.15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v12.5.15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2113231"/>
          </a:xfrm>
        </p:spPr>
        <p:txBody>
          <a:bodyPr/>
          <a:lstStyle/>
          <a:p>
            <a:r>
              <a:rPr lang="en-US" sz="2000" dirty="0">
                <a:hlinkClick r:id="rId2" action="ppaction://hlinksldjump"/>
              </a:rPr>
              <a:t>Resolved Critical Security Issue</a:t>
            </a:r>
            <a:endParaRPr lang="en-US" sz="2000" dirty="0">
              <a:hlinkClick r:id="" action="ppaction://noaction"/>
            </a:endParaRPr>
          </a:p>
          <a:p>
            <a:endParaRPr lang="en-US" sz="2000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38494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v12.5.15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949330"/>
            <a:ext cx="7404101" cy="5379752"/>
          </a:xfrm>
        </p:spPr>
        <p:txBody>
          <a:bodyPr/>
          <a:lstStyle/>
          <a:p>
            <a:pPr lvl="0"/>
            <a:r>
              <a:rPr lang="en-US" dirty="0"/>
              <a:t>Fireware v12.5.15 is available for these Firebox models:</a:t>
            </a:r>
          </a:p>
          <a:p>
            <a:pPr lvl="1"/>
            <a:r>
              <a:rPr lang="en-US" dirty="0"/>
              <a:t>Firebox T Series: T15, T35</a:t>
            </a:r>
          </a:p>
          <a:p>
            <a:r>
              <a:rPr lang="en-US" dirty="0"/>
              <a:t>For more information about supported Firebox models,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Resolved Critical Security Issue</a:t>
            </a:r>
          </a:p>
        </p:txBody>
      </p:sp>
    </p:spTree>
    <p:extLst>
      <p:ext uri="{BB962C8B-B14F-4D97-AF65-F5344CB8AC3E}">
        <p14:creationId xmlns:p14="http://schemas.microsoft.com/office/powerpoint/2010/main" val="20535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9CCC-B750-E9F9-FFF9-F02701F0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Critical Security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1414-7452-E967-A4DB-A14D4E19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release resolves critical security issue CVE-2025-14733 for WatchGuard Fireboxes </a:t>
            </a:r>
          </a:p>
          <a:p>
            <a:pPr lvl="1"/>
            <a:r>
              <a:rPr lang="en-US" dirty="0"/>
              <a:t>It is critical that you upgrade your Firebox to v12.5.15 to prevent exposure</a:t>
            </a:r>
          </a:p>
          <a:p>
            <a:pPr lvl="1"/>
            <a:r>
              <a:rPr lang="en-US" dirty="0"/>
              <a:t>View the full advisory details at </a:t>
            </a:r>
            <a:r>
              <a:rPr lang="en-US" dirty="0">
                <a:hlinkClick r:id="rId2"/>
              </a:rPr>
              <a:t>https://www.watchguard.com/wgrd-psirt/advisory/wgsa-2025-00027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8209</TotalTime>
  <Words>97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Courier New</vt:lpstr>
      <vt:lpstr>Geneva</vt:lpstr>
      <vt:lpstr>Open Sans</vt:lpstr>
      <vt:lpstr>Wingdings</vt:lpstr>
      <vt:lpstr>WatchGuard</vt:lpstr>
      <vt:lpstr>What’s new in fireware 12.5.15</vt:lpstr>
      <vt:lpstr>What’s new in Fireware v12.5.15</vt:lpstr>
      <vt:lpstr>What’s new in Fireware v12.5.15</vt:lpstr>
      <vt:lpstr>Resolved Critical Security Issue</vt:lpstr>
      <vt:lpstr>Resolved Critical Security Issue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v12.5.13?</dc:title>
  <dc:creator>WatchGuard Technology, Inc.</dc:creator>
  <cp:lastModifiedBy>Jen Mosinski</cp:lastModifiedBy>
  <cp:revision>299</cp:revision>
  <dcterms:created xsi:type="dcterms:W3CDTF">2022-01-26T19:53:58Z</dcterms:created>
  <dcterms:modified xsi:type="dcterms:W3CDTF">2025-12-19T05:07:40Z</dcterms:modified>
</cp:coreProperties>
</file>