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6" r:id="rId2"/>
    <p:sldId id="699" r:id="rId3"/>
    <p:sldId id="604" r:id="rId4"/>
    <p:sldId id="3882" r:id="rId5"/>
    <p:sldId id="3883" r:id="rId6"/>
    <p:sldId id="780" r:id="rId7"/>
    <p:sldId id="700" r:id="rId8"/>
    <p:sldId id="778" r:id="rId9"/>
    <p:sldId id="779" r:id="rId10"/>
    <p:sldId id="768" r:id="rId11"/>
    <p:sldId id="769" r:id="rId12"/>
    <p:sldId id="3858" r:id="rId13"/>
    <p:sldId id="3861" r:id="rId14"/>
    <p:sldId id="3859" r:id="rId15"/>
    <p:sldId id="5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IeEbP1Rqxa41fZrlsYWBw==" hashData="29l8qaaeKxQqsVR7haWwUv3UtobwmIwCAvRwGL73Pa8/sa03Jv4sTFPktpLuz3nVcyOwxv4ZnFmoTWigxaw6dA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699"/>
            <p14:sldId id="604"/>
            <p14:sldId id="3882"/>
            <p14:sldId id="3883"/>
            <p14:sldId id="780"/>
            <p14:sldId id="700"/>
            <p14:sldId id="778"/>
            <p14:sldId id="779"/>
            <p14:sldId id="768"/>
            <p14:sldId id="769"/>
            <p14:sldId id="3858"/>
            <p14:sldId id="3861"/>
            <p14:sldId id="3859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48" d="100"/>
          <a:sy n="48" d="100"/>
        </p:scale>
        <p:origin x="808" y="40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008"/>
            <a:ext cx="109728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44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7" y="-14287"/>
            <a:ext cx="12185649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4"/>
            <a:ext cx="12192003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" y="2970008"/>
            <a:ext cx="12184944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A85ACAF-D3FF-4FDE-ADC0-7196DBC5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5267" y="6215063"/>
            <a:ext cx="222673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7743C75-AAA2-4840-BA9A-98E94687D7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1" y="6550898"/>
            <a:ext cx="4193116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©2020 WatchGuard Technologies, Inc.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02345-43D1-4266-8FE1-8B62662B2CC2}"/>
              </a:ext>
            </a:extLst>
          </p:cNvPr>
          <p:cNvSpPr txBox="1"/>
          <p:nvPr userDrawn="1"/>
        </p:nvSpPr>
        <p:spPr>
          <a:xfrm>
            <a:off x="609600" y="6383595"/>
            <a:ext cx="181401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121400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  <p:sldLayoutId id="2147483723" r:id="rId21"/>
    <p:sldLayoutId id="214748372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portal.watchguard.com/Threats" TargetMode="External"/><Relationship Id="rId2" Type="http://schemas.openxmlformats.org/officeDocument/2006/relationships/hyperlink" Target="https://securityportal.watchguard.com/Application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</a:t>
            </a:r>
            <a:r>
              <a:rPr lang="en-US" dirty="0" err="1"/>
              <a:t>fireware</a:t>
            </a:r>
            <a:r>
              <a:rPr lang="en-US" dirty="0"/>
              <a:t> 12.5.12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509EF-BDBE-4D01-A523-1001D533E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Updated OS Compatibility Option</a:t>
            </a:r>
          </a:p>
        </p:txBody>
      </p:sp>
    </p:spTree>
    <p:extLst>
      <p:ext uri="{BB962C8B-B14F-4D97-AF65-F5344CB8AC3E}">
        <p14:creationId xmlns:p14="http://schemas.microsoft.com/office/powerpoint/2010/main" val="29680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9B66DD-E268-4CE9-A2EA-D2343D64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OS Compatibility Option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69276-EF60-4AC0-8526-147392D0D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2783473"/>
          </a:xfrm>
        </p:spPr>
        <p:txBody>
          <a:bodyPr/>
          <a:lstStyle/>
          <a:p>
            <a:pPr rtl="0"/>
            <a:r>
              <a:rPr lang="en-US" dirty="0"/>
              <a:t>In Fireware v12.5.12, Intrusion Prevention Service and Application Control use the same engine and signature set used by Fireware v12.6 and higher</a:t>
            </a:r>
          </a:p>
          <a:p>
            <a:r>
              <a:rPr lang="en-US" dirty="0"/>
              <a:t>To support this change, the OS Compatibility setting in Policy Manager now includes a </a:t>
            </a:r>
            <a:r>
              <a:rPr lang="en-US" b="1" dirty="0"/>
              <a:t>12.5.12 or higher</a:t>
            </a:r>
            <a:r>
              <a:rPr lang="en-US" dirty="0"/>
              <a:t> option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Previously this option was </a:t>
            </a:r>
            <a:r>
              <a:rPr lang="en-US" b="1" dirty="0"/>
              <a:t>12.6 or higher</a:t>
            </a:r>
          </a:p>
          <a:p>
            <a:r>
              <a:rPr lang="en-US" dirty="0"/>
              <a:t>To manage Fireboxes that run Fireware v12.5.12 with WSM, you must use WSM v12.10 or higher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A1973-3268-994B-E099-82B6B48B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596" y="3045216"/>
            <a:ext cx="2590476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Removal of WEB Reputation Authority Service from RED</a:t>
            </a:r>
          </a:p>
        </p:txBody>
      </p:sp>
    </p:spTree>
    <p:extLst>
      <p:ext uri="{BB962C8B-B14F-4D97-AF65-F5344CB8AC3E}">
        <p14:creationId xmlns:p14="http://schemas.microsoft.com/office/powerpoint/2010/main" val="7199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9CCC-B750-E9F9-FFF9-F02701F0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Web Reputation Authority Service from 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1414-7452-E967-A4DB-A14D4E194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Fireware v12.5.12 and higher, Reputation Enabled Defense (RED) no longer includes support for the Web Reputation Authority service </a:t>
            </a:r>
          </a:p>
          <a:p>
            <a:pPr lvl="1"/>
            <a:r>
              <a:rPr lang="en-US" dirty="0"/>
              <a:t>This service assigned a reputation score to a URL when an HTTP proxy processed traffic</a:t>
            </a:r>
          </a:p>
          <a:p>
            <a:pPr lvl="1"/>
            <a:r>
              <a:rPr lang="en-US" dirty="0"/>
              <a:t>The Firebox could allow or deny the connection before Gateway AntiVirus scanned the traffic, based on the reputation score </a:t>
            </a:r>
          </a:p>
          <a:p>
            <a:pPr lvl="1"/>
            <a:r>
              <a:rPr lang="en-US" dirty="0"/>
              <a:t>Helped improve performance on older Firebox models, but caught few threats</a:t>
            </a:r>
          </a:p>
          <a:p>
            <a:r>
              <a:rPr lang="en-US" dirty="0"/>
              <a:t>We recommend that you enable Gateway AntiVirus scans on newer devices, which perform quicker scans and can use cached results of previous scans</a:t>
            </a:r>
          </a:p>
          <a:p>
            <a:r>
              <a:rPr lang="en-US" dirty="0"/>
              <a:t>Other services enabled with the RED feature key are still supported in v12.5.12 (Botnet Detection, Geolocation, and Tor Exit Node Blocking)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9CCC-B750-E9F9-FFF9-F02701F0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Web Reputation Authority Service from 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1414-7452-E967-A4DB-A14D4E194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WSM Quick Setup Wizard, RED is no longer shown in these steps:</a:t>
            </a:r>
          </a:p>
          <a:p>
            <a:pPr lvl="1"/>
            <a:r>
              <a:rPr lang="en-US" dirty="0"/>
              <a:t>Subscription services</a:t>
            </a:r>
          </a:p>
          <a:p>
            <a:pPr lvl="1"/>
            <a:r>
              <a:rPr lang="en-US" dirty="0"/>
              <a:t>Configuration summary</a:t>
            </a:r>
          </a:p>
          <a:p>
            <a:r>
              <a:rPr lang="en-US" dirty="0"/>
              <a:t>In Fireware Web UI, RED no longer appears in:</a:t>
            </a:r>
          </a:p>
          <a:p>
            <a:pPr lvl="1"/>
            <a:r>
              <a:rPr lang="en-US" dirty="0"/>
              <a:t>Subscription Services Dashboard</a:t>
            </a:r>
          </a:p>
          <a:p>
            <a:pPr lvl="1"/>
            <a:r>
              <a:rPr lang="en-US" dirty="0"/>
              <a:t>Subscription Services navigation menu</a:t>
            </a:r>
          </a:p>
          <a:p>
            <a:pPr lvl="1"/>
            <a:r>
              <a:rPr lang="en-US" dirty="0"/>
              <a:t>Diagnostic logs</a:t>
            </a:r>
          </a:p>
          <a:p>
            <a:pPr lvl="1"/>
            <a:r>
              <a:rPr lang="en-US" dirty="0"/>
              <a:t>HTTP proxy actions</a:t>
            </a:r>
          </a:p>
          <a:p>
            <a:r>
              <a:rPr lang="en-US" dirty="0"/>
              <a:t>In the Command Line Interface (CLI), the </a:t>
            </a:r>
            <a:r>
              <a:rPr lang="en-US" b="1" dirty="0"/>
              <a:t>reputation-enabled-defense </a:t>
            </a:r>
            <a:r>
              <a:rPr lang="en-US" dirty="0"/>
              <a:t>command is removed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v12.5.12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2113231"/>
          </a:xfrm>
        </p:spPr>
        <p:txBody>
          <a:bodyPr/>
          <a:lstStyle/>
          <a:p>
            <a:r>
              <a:rPr lang="en-US" sz="2000" dirty="0">
                <a:hlinkClick r:id="rId2" action="ppaction://hlinksldjump"/>
              </a:rPr>
              <a:t>IPS and Application Control Engine Update</a:t>
            </a:r>
            <a:endParaRPr lang="en-US" sz="2000" dirty="0">
              <a:hlinkClick r:id="rId3" action="ppaction://hlinksldjump"/>
            </a:endParaRPr>
          </a:p>
          <a:p>
            <a:r>
              <a:rPr lang="en-US" sz="2000" dirty="0">
                <a:hlinkClick r:id="rId3" action="ppaction://hlinksldjump"/>
              </a:rPr>
              <a:t>New OS Compatibility Option</a:t>
            </a:r>
            <a:endParaRPr lang="en-US" sz="2000" dirty="0">
              <a:hlinkClick r:id="rId4" action="ppaction://hlinksldjump"/>
            </a:endParaRPr>
          </a:p>
          <a:p>
            <a:r>
              <a:rPr lang="en-US" sz="2000" dirty="0">
                <a:hlinkClick r:id="rId5" action="ppaction://hlinksldjump"/>
              </a:rPr>
              <a:t>Removal of Web Reputation Authority Service from RED</a:t>
            </a:r>
            <a:endParaRPr lang="en-US" sz="2000" dirty="0">
              <a:hlinkClick r:id="rId4" action="ppaction://hlinksldjump"/>
            </a:endParaRPr>
          </a:p>
          <a:p>
            <a:endParaRPr lang="en-US" sz="2000" dirty="0">
              <a:hlinkClick r:id="rId3" action="ppaction://hlinksldjump"/>
            </a:endParaRPr>
          </a:p>
          <a:p>
            <a:endParaRPr lang="en-US" sz="2000" dirty="0"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8494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v12.5.12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949330"/>
            <a:ext cx="7404101" cy="5379752"/>
          </a:xfrm>
        </p:spPr>
        <p:txBody>
          <a:bodyPr/>
          <a:lstStyle/>
          <a:p>
            <a:pPr lvl="0"/>
            <a:r>
              <a:rPr lang="en-US" dirty="0"/>
              <a:t>Fireware v12.5.12 is available for these Firebox models:</a:t>
            </a:r>
          </a:p>
          <a:p>
            <a:pPr lvl="1"/>
            <a:r>
              <a:rPr lang="en-US" dirty="0"/>
              <a:t>Firebox T Series: T15, T35</a:t>
            </a:r>
          </a:p>
          <a:p>
            <a:r>
              <a:rPr lang="en-US" dirty="0"/>
              <a:t>For more information about supported Firebox models,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IPS and Application control engine update</a:t>
            </a:r>
          </a:p>
        </p:txBody>
      </p:sp>
    </p:spTree>
    <p:extLst>
      <p:ext uri="{BB962C8B-B14F-4D97-AF65-F5344CB8AC3E}">
        <p14:creationId xmlns:p14="http://schemas.microsoft.com/office/powerpoint/2010/main" val="20535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9CCC-B750-E9F9-FFF9-F02701F0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 and Application Control Engine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1414-7452-E967-A4DB-A14D4E194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Fireware v12.5.12, Intrusion Prevention Service and Application Control now use the same engine and signature set used by Fireware v12.6.x and higher</a:t>
            </a:r>
          </a:p>
          <a:p>
            <a:r>
              <a:rPr lang="en-US" dirty="0"/>
              <a:t>The engine upgrade is transparent to users</a:t>
            </a:r>
          </a:p>
          <a:p>
            <a:r>
              <a:rPr lang="en-US" dirty="0"/>
              <a:t>The signature set version number has changed from 4.x to 18.x</a:t>
            </a:r>
          </a:p>
          <a:p>
            <a:r>
              <a:rPr lang="en-US" dirty="0"/>
              <a:t>Signature IDs have changed, and in some cases multiple signatures are consolidated into a single, more efficient signature </a:t>
            </a:r>
          </a:p>
          <a:p>
            <a:r>
              <a:rPr lang="en-US" dirty="0"/>
              <a:t>The new engine does not support XTM Firebox models</a:t>
            </a:r>
          </a:p>
        </p:txBody>
      </p:sp>
    </p:spTree>
    <p:extLst>
      <p:ext uri="{BB962C8B-B14F-4D97-AF65-F5344CB8AC3E}">
        <p14:creationId xmlns:p14="http://schemas.microsoft.com/office/powerpoint/2010/main" val="2529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Control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5" y="1322362"/>
            <a:ext cx="10460659" cy="4999021"/>
          </a:xfrm>
        </p:spPr>
        <p:txBody>
          <a:bodyPr/>
          <a:lstStyle/>
          <a:p>
            <a:r>
              <a:rPr lang="en-US" dirty="0"/>
              <a:t>Minor reorganization of application categories:</a:t>
            </a:r>
          </a:p>
          <a:p>
            <a:pPr lvl="1"/>
            <a:r>
              <a:rPr lang="en-US" dirty="0"/>
              <a:t>Network Protocols (1), Network Protocols (2), and Network Protocols (3) have been merged into a single category </a:t>
            </a:r>
          </a:p>
          <a:p>
            <a:pPr lvl="2"/>
            <a:r>
              <a:rPr lang="en-US" dirty="0"/>
              <a:t>If you previously configured actions for applications in these categories, review your Application Control settings after upgrade.</a:t>
            </a:r>
          </a:p>
          <a:p>
            <a:pPr lvl="1"/>
            <a:r>
              <a:rPr lang="en-US" dirty="0"/>
              <a:t>Other minor text changes</a:t>
            </a:r>
          </a:p>
          <a:p>
            <a:pPr marL="457200" lvl="1" indent="0">
              <a:buNone/>
            </a:pPr>
            <a:r>
              <a:rPr lang="en-US" dirty="0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C1A8FF-F774-4832-EA7E-1298DEBF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675" y="3429000"/>
            <a:ext cx="5814600" cy="30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Security Portal URLs accommodate the new IPS and Application Control engine:</a:t>
            </a:r>
          </a:p>
          <a:p>
            <a:pPr lvl="1"/>
            <a:r>
              <a:rPr lang="en-US" dirty="0"/>
              <a:t>Applications: </a:t>
            </a:r>
            <a:r>
              <a:rPr lang="en-US" dirty="0">
                <a:hlinkClick r:id="rId2"/>
              </a:rPr>
              <a:t>https://securityportal.watchguard.com/Applications</a:t>
            </a:r>
            <a:endParaRPr lang="en-US" dirty="0"/>
          </a:p>
          <a:p>
            <a:pPr lvl="1"/>
            <a:r>
              <a:rPr lang="en-US" dirty="0"/>
              <a:t>Threats: </a:t>
            </a:r>
            <a:r>
              <a:rPr lang="en-US" dirty="0">
                <a:hlinkClick r:id="rId3"/>
              </a:rPr>
              <a:t>https://securityportal.watchguard.com/Threats</a:t>
            </a:r>
            <a:endParaRPr lang="en-US" dirty="0"/>
          </a:p>
          <a:p>
            <a:r>
              <a:rPr lang="en-US" dirty="0"/>
              <a:t>On these pages, select a signature set to see information for:</a:t>
            </a:r>
          </a:p>
          <a:p>
            <a:pPr lvl="1"/>
            <a:r>
              <a:rPr lang="en-US" dirty="0"/>
              <a:t>18.x – Signature set for Fireware v12.5.12 and higher </a:t>
            </a:r>
          </a:p>
          <a:p>
            <a:pPr lvl="1"/>
            <a:r>
              <a:rPr lang="en-US" dirty="0"/>
              <a:t>4.x – Signature set for Fireware versions lower than v12.5.12</a:t>
            </a:r>
          </a:p>
          <a:p>
            <a:pPr lvl="1"/>
            <a:r>
              <a:rPr lang="en-US" dirty="0"/>
              <a:t>The main Security Portal landing page remains the same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Portal – Applications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45FE47-FD30-3316-8433-C2992403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22" y="1358462"/>
            <a:ext cx="7235755" cy="44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Portal – Threats (IPS)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20BBBD-9D9E-23B7-FB54-786AE7D8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196" y="1358462"/>
            <a:ext cx="7221608" cy="44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5243</TotalTime>
  <Words>575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Courier New</vt:lpstr>
      <vt:lpstr>Geneva</vt:lpstr>
      <vt:lpstr>Open Sans</vt:lpstr>
      <vt:lpstr>Wingdings</vt:lpstr>
      <vt:lpstr>WatchGuard</vt:lpstr>
      <vt:lpstr>What’s new in fireware 12.5.12</vt:lpstr>
      <vt:lpstr>What’s new in Fireware v12.5.12</vt:lpstr>
      <vt:lpstr>What’s new in Fireware v12.5.12</vt:lpstr>
      <vt:lpstr>IPS and Application control engine update</vt:lpstr>
      <vt:lpstr>IPS and Application Control Engine Update</vt:lpstr>
      <vt:lpstr>Application Control Categories</vt:lpstr>
      <vt:lpstr>Security Portal</vt:lpstr>
      <vt:lpstr>Security Portal – Applications </vt:lpstr>
      <vt:lpstr>Security Portal – Threats (IPS)</vt:lpstr>
      <vt:lpstr>Updated OS Compatibility Option</vt:lpstr>
      <vt:lpstr>Updated OS Compatibility Option</vt:lpstr>
      <vt:lpstr>Removal of WEB Reputation Authority Service from RED</vt:lpstr>
      <vt:lpstr>Removal of Web Reputation Authority Service from RED</vt:lpstr>
      <vt:lpstr>Removal of Web Reputation Authority Service from RED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v12.5.12?</dc:title>
  <dc:creator>WatchGuard Technology, Inc.</dc:creator>
  <cp:lastModifiedBy>Laura Adams</cp:lastModifiedBy>
  <cp:revision>293</cp:revision>
  <dcterms:created xsi:type="dcterms:W3CDTF">2022-01-26T19:53:58Z</dcterms:created>
  <dcterms:modified xsi:type="dcterms:W3CDTF">2023-10-12T17:37:10Z</dcterms:modified>
</cp:coreProperties>
</file>