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  <p:sldMasterId id="2147483723" r:id="rId2"/>
  </p:sldMasterIdLst>
  <p:notesMasterIdLst>
    <p:notesMasterId r:id="rId9"/>
  </p:notesMasterIdLst>
  <p:handoutMasterIdLst>
    <p:handoutMasterId r:id="rId10"/>
  </p:handoutMasterIdLst>
  <p:sldIdLst>
    <p:sldId id="426" r:id="rId3"/>
    <p:sldId id="3875" r:id="rId4"/>
    <p:sldId id="604" r:id="rId5"/>
    <p:sldId id="3923" r:id="rId6"/>
    <p:sldId id="3883" r:id="rId7"/>
    <p:sldId id="631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modifyVerifier cryptProviderType="rsaAES" cryptAlgorithmClass="hash" cryptAlgorithmType="typeAny" cryptAlgorithmSid="14" spinCount="100000" saltData="mpymv6NhO4Gr+ZeUx+s3sw==" hashData="H3xx6aANYaF+hPC3kFIAHaojalW660DERoaEHAab1ZCF52AQDW2GeXu5rXAQggxwwjQrrCVHR/QsJM7YiIujwQ=="/>
  <p:extLst>
    <p:ext uri="{521415D9-36F7-43E2-AB2F-B90AF26B5E84}">
      <p14:sectionLst xmlns:p14="http://schemas.microsoft.com/office/powerpoint/2010/main">
        <p14:section name="Slides" id="{79F57155-9628-40D1-A0C5-BE957F0FBF17}">
          <p14:sldIdLst>
            <p14:sldId id="426"/>
            <p14:sldId id="3875"/>
            <p14:sldId id="604"/>
            <p14:sldId id="3923"/>
            <p14:sldId id="3883"/>
            <p14:sldId id="631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CACAC"/>
    <a:srgbClr val="660700"/>
    <a:srgbClr val="991000"/>
    <a:srgbClr val="2BBED8"/>
    <a:srgbClr val="000000"/>
    <a:srgbClr val="330200"/>
    <a:srgbClr val="B32317"/>
    <a:srgbClr val="00467F"/>
    <a:srgbClr val="FF0000"/>
    <a:srgbClr val="8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AF606853-7671-496A-8E4F-DF71F8EC918B}" styleName="Dark Style 1 - Accent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638B1855-1B75-4FBE-930C-398BA8C253C6}" styleName="Themed Style 2 - Accent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5202B0CA-FC54-4496-8BCA-5EF66A818D29}" styleName="Dark Style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7440" autoAdjust="0"/>
  </p:normalViewPr>
  <p:slideViewPr>
    <p:cSldViewPr snapToGrid="0" snapToObjects="1">
      <p:cViewPr varScale="1">
        <p:scale>
          <a:sx n="111" d="100"/>
          <a:sy n="111" d="100"/>
        </p:scale>
        <p:origin x="534" y="96"/>
      </p:cViewPr>
      <p:guideLst/>
    </p:cSldViewPr>
  </p:slideViewPr>
  <p:outlineViewPr>
    <p:cViewPr>
      <p:scale>
        <a:sx n="33" d="100"/>
        <a:sy n="33" d="100"/>
      </p:scale>
      <p:origin x="0" y="-5388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120" d="100"/>
          <a:sy n="120" d="100"/>
        </p:scale>
        <p:origin x="4962" y="12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presProps" Target="presProps.xml"/><Relationship Id="rId5" Type="http://schemas.openxmlformats.org/officeDocument/2006/relationships/slide" Target="slides/slide3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2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C83F21BB-421D-412B-87C5-D2101A386AE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B95685B-FADA-4113-BD66-64E0B5685E2F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09333AC-B101-4B7D-8E50-F5FE5CA71A2D}" type="datetimeFigureOut">
              <a:rPr lang="en-US" smtClean="0"/>
              <a:t>8/27/2026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0D3EC46-9BF6-41C9-8A3C-F168BD0F47F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BC146C9-A2EC-4890-8236-7C33D7947DA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9CD9356-61ED-4170-BD63-8EA893F9F95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93489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6B4087-17AE-CF43-A0BD-ECFDB94F5A80}" type="datetimeFigureOut">
              <a:rPr lang="en-US" smtClean="0"/>
              <a:t>8/27/2026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2D78E81-FCE8-D94A-B114-51B06508A51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20962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- Do Not Record">
    <p:bg>
      <p:bgPr shadeToTitle="1"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7636B35D-55EA-45D4-A314-0BB692543F73}"/>
              </a:ext>
            </a:extLst>
          </p:cNvPr>
          <p:cNvSpPr/>
          <p:nvPr userDrawn="1"/>
        </p:nvSpPr>
        <p:spPr>
          <a:xfrm>
            <a:off x="1" y="1929599"/>
            <a:ext cx="12192000" cy="2998802"/>
          </a:xfrm>
          <a:prstGeom prst="rect">
            <a:avLst/>
          </a:prstGeom>
          <a:solidFill>
            <a:srgbClr val="6607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effectLst>
                <a:glow rad="101600">
                  <a:schemeClr val="tx1">
                    <a:alpha val="60000"/>
                  </a:schemeClr>
                </a:glow>
              </a:effectLst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084404" y="2183425"/>
            <a:ext cx="6800051" cy="1569660"/>
          </a:xfrm>
        </p:spPr>
        <p:txBody>
          <a:bodyPr wrap="square" anchor="ctr">
            <a:spAutoFit/>
          </a:bodyPr>
          <a:lstStyle>
            <a:lvl1pPr algn="ctr">
              <a:defRPr sz="4800" b="1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084404" y="4052387"/>
            <a:ext cx="6800051" cy="587277"/>
          </a:xfrm>
        </p:spPr>
        <p:txBody>
          <a:bodyPr wrap="square" anchor="t">
            <a:spAutoFit/>
          </a:bodyPr>
          <a:lstStyle>
            <a:lvl1pPr marL="0" indent="0" algn="ctr">
              <a:buNone/>
              <a:defRPr sz="2400" cap="all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pic>
        <p:nvPicPr>
          <p:cNvPr id="7" name="Picture 6" descr="A close up of a logo&#10;&#10;Description automatically generated">
            <a:extLst>
              <a:ext uri="{FF2B5EF4-FFF2-40B4-BE49-F238E27FC236}">
                <a16:creationId xmlns:a16="http://schemas.microsoft.com/office/drawing/2014/main" id="{2050545E-2622-4C26-9719-D7775D79F8C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979" y="6363588"/>
            <a:ext cx="1278609" cy="457200"/>
          </a:xfrm>
          <a:prstGeom prst="rect">
            <a:avLst/>
          </a:prstGeom>
        </p:spPr>
      </p:pic>
      <p:pic>
        <p:nvPicPr>
          <p:cNvPr id="5" name="Picture 4" descr="A picture containing sport kite, outdoor object&#10;&#10;Description automatically generated">
            <a:extLst>
              <a:ext uri="{FF2B5EF4-FFF2-40B4-BE49-F238E27FC236}">
                <a16:creationId xmlns:a16="http://schemas.microsoft.com/office/drawing/2014/main" id="{FBD75935-D4A5-4F8D-A743-FFA58534CDB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flipH="1">
            <a:off x="150020" y="1479065"/>
            <a:ext cx="4868547" cy="3658867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AD31112-E756-4435-BAB7-74B2AB128071}"/>
              </a:ext>
            </a:extLst>
          </p:cNvPr>
          <p:cNvSpPr txBox="1"/>
          <p:nvPr userDrawn="1"/>
        </p:nvSpPr>
        <p:spPr>
          <a:xfrm>
            <a:off x="7002168" y="6543227"/>
            <a:ext cx="518983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>
                <a:solidFill>
                  <a:schemeClr val="tx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Copyright © 2026 WatchGuard Technologies, Inc. All Rights Reserved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iner Text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FDB5C4FB-9D3F-584A-AA3B-3B8C245BD7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5993" y="1130968"/>
            <a:ext cx="2323738" cy="4499810"/>
          </a:xfrm>
        </p:spPr>
        <p:txBody>
          <a:bodyPr wrap="square" anchor="ctr">
            <a:noAutofit/>
          </a:bodyPr>
          <a:lstStyle>
            <a:lvl1pPr algn="r">
              <a:defRPr sz="2000" b="1" i="0" cap="none" spc="100" baseline="0">
                <a:solidFill>
                  <a:srgbClr val="C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F275DAB6-8321-F945-AD67-9CE5F9CA3E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45483" y="1130967"/>
            <a:ext cx="7819817" cy="4499811"/>
          </a:xfrm>
        </p:spPr>
        <p:txBody>
          <a:bodyPr wrap="square" anchor="ctr">
            <a:noAutofit/>
          </a:bodyPr>
          <a:lstStyle>
            <a:lvl1pPr marL="342900" indent="-342900">
              <a:lnSpc>
                <a:spcPct val="150000"/>
              </a:lnSpc>
              <a:spcAft>
                <a:spcPts val="1400"/>
              </a:spcAft>
              <a:buSzPct val="100000"/>
              <a:buFont typeface="Arial" panose="020B0604020202020204" pitchFamily="34" charset="0"/>
              <a:buChar char="•"/>
              <a:defRPr sz="22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28650" indent="-285750">
              <a:lnSpc>
                <a:spcPct val="150000"/>
              </a:lnSpc>
              <a:spcAft>
                <a:spcPts val="1400"/>
              </a:spcAft>
              <a:buClr>
                <a:schemeClr val="tx1"/>
              </a:buClr>
              <a:buSzPct val="100000"/>
              <a:buFont typeface="Wingdings" panose="05000000000000000000" pitchFamily="2" charset="2"/>
              <a:buChar char=" "/>
              <a:tabLst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925513" indent="-238125">
              <a:lnSpc>
                <a:spcPct val="150000"/>
              </a:lnSpc>
              <a:spcAft>
                <a:spcPts val="1400"/>
              </a:spcAft>
              <a:buClr>
                <a:schemeClr val="tx1"/>
              </a:buClr>
              <a:buSzPct val="100000"/>
              <a:buFont typeface="Wingdings" panose="05000000000000000000" pitchFamily="2" charset="2"/>
              <a:buChar char=" "/>
              <a:tabLst/>
              <a:defRPr sz="1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543050" indent="-171450">
              <a:lnSpc>
                <a:spcPct val="150000"/>
              </a:lnSpc>
              <a:buClr>
                <a:schemeClr val="tx1"/>
              </a:buClr>
              <a:buSzPct val="100000"/>
              <a:buFont typeface="Wingdings" panose="05000000000000000000" pitchFamily="2" charset="2"/>
              <a:buChar char=" "/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000250" indent="-171450">
              <a:buSzPct val="100000"/>
              <a:buFont typeface="Wingdings" panose="05000000000000000000" pitchFamily="2" charset="2"/>
              <a:buChar char=" "/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E7C72D80-0D87-8C4C-A540-381927933607}"/>
              </a:ext>
            </a:extLst>
          </p:cNvPr>
          <p:cNvCxnSpPr>
            <a:cxnSpLocks/>
          </p:cNvCxnSpPr>
          <p:nvPr userDrawn="1"/>
        </p:nvCxnSpPr>
        <p:spPr>
          <a:xfrm>
            <a:off x="3078143" y="1130968"/>
            <a:ext cx="0" cy="4499811"/>
          </a:xfrm>
          <a:prstGeom prst="line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 descr="A close up of a logo&#10;&#10;Description automatically generated">
            <a:extLst>
              <a:ext uri="{FF2B5EF4-FFF2-40B4-BE49-F238E27FC236}">
                <a16:creationId xmlns:a16="http://schemas.microsoft.com/office/drawing/2014/main" id="{7D3E85FA-4F25-4E0C-8477-612E8CFB3C4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3979" y="6363588"/>
            <a:ext cx="1278609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9410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777777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777777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777777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777777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777777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uiExpand="1" build="p">
        <p:tmplLst>
          <p:tmpl lvl="1"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9"/>
                        </p:tgtEl>
                      </p:cBhvr>
                    </p:animEffect>
                  </p:childTnLst>
                  <p:subTnLst>
                    <p:animClr clrSpc="rgb" dir="cw">
                      <p:cBhvr override="childStyle">
                        <p:cTn dur="1" fill="hold" display="0" masterRel="nextClick" afterEffect="1"/>
                        <p:tgtEl>
                          <p:spTgt spid="9"/>
                        </p:tgtEl>
                        <p:attrNameLst>
                          <p:attrName>ppt_c</p:attrName>
                        </p:attrNameLst>
                      </p:cBhvr>
                      <p:to>
                        <a:srgbClr val="777777"/>
                      </p:to>
                    </p:animClr>
                  </p:subTnLst>
                </p:cTn>
              </p:par>
            </p:tnLst>
          </p:tmpl>
          <p:tmpl lvl="2"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9"/>
                        </p:tgtEl>
                      </p:cBhvr>
                    </p:animEffect>
                  </p:childTnLst>
                  <p:subTnLst>
                    <p:animClr clrSpc="rgb" dir="cw">
                      <p:cBhvr override="childStyle">
                        <p:cTn dur="1" fill="hold" display="0" masterRel="nextClick" afterEffect="1"/>
                        <p:tgtEl>
                          <p:spTgt spid="9"/>
                        </p:tgtEl>
                        <p:attrNameLst>
                          <p:attrName>ppt_c</p:attrName>
                        </p:attrNameLst>
                      </p:cBhvr>
                      <p:to>
                        <a:srgbClr val="777777"/>
                      </p:to>
                    </p:animClr>
                  </p:subTnLst>
                </p:cTn>
              </p:par>
            </p:tnLst>
          </p:tmpl>
          <p:tmpl lvl="3"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9"/>
                        </p:tgtEl>
                      </p:cBhvr>
                    </p:animEffect>
                  </p:childTnLst>
                  <p:subTnLst>
                    <p:animClr clrSpc="rgb" dir="cw">
                      <p:cBhvr override="childStyle">
                        <p:cTn dur="1" fill="hold" display="0" masterRel="nextClick" afterEffect="1"/>
                        <p:tgtEl>
                          <p:spTgt spid="9"/>
                        </p:tgtEl>
                        <p:attrNameLst>
                          <p:attrName>ppt_c</p:attrName>
                        </p:attrNameLst>
                      </p:cBhvr>
                      <p:to>
                        <a:srgbClr val="777777"/>
                      </p:to>
                    </p:animClr>
                  </p:subTnLst>
                </p:cTn>
              </p:par>
            </p:tnLst>
          </p:tmpl>
          <p:tmpl lvl="4"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9"/>
                        </p:tgtEl>
                      </p:cBhvr>
                    </p:animEffect>
                  </p:childTnLst>
                  <p:subTnLst>
                    <p:animClr clrSpc="rgb" dir="cw">
                      <p:cBhvr override="childStyle">
                        <p:cTn dur="1" fill="hold" display="0" masterRel="nextClick" afterEffect="1"/>
                        <p:tgtEl>
                          <p:spTgt spid="9"/>
                        </p:tgtEl>
                        <p:attrNameLst>
                          <p:attrName>ppt_c</p:attrName>
                        </p:attrNameLst>
                      </p:cBhvr>
                      <p:to>
                        <a:srgbClr val="777777"/>
                      </p:to>
                    </p:animClr>
                  </p:subTnLst>
                </p:cTn>
              </p:par>
            </p:tnLst>
          </p:tmpl>
          <p:tmpl lvl="5"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9"/>
                        </p:tgtEl>
                      </p:cBhvr>
                    </p:animEffect>
                  </p:childTnLst>
                  <p:subTnLst>
                    <p:animClr clrSpc="rgb" dir="cw">
                      <p:cBhvr override="childStyle">
                        <p:cTn dur="1" fill="hold" display="0" masterRel="nextClick" afterEffect="1"/>
                        <p:tgtEl>
                          <p:spTgt spid="9"/>
                        </p:tgtEl>
                        <p:attrNameLst>
                          <p:attrName>ppt_c</p:attrName>
                        </p:attrNameLst>
                      </p:cBhvr>
                      <p:to>
                        <a:srgbClr val="777777"/>
                      </p:to>
                    </p:animClr>
                  </p:subTnLst>
                </p:cTn>
              </p:par>
            </p:tnLst>
          </p:tmpl>
        </p:tmplLst>
      </p:bldP>
    </p:bld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iner Two Boxes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C0C51277-2A93-264B-8B61-C20F5237A6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16283" y="478973"/>
            <a:ext cx="7959435" cy="457200"/>
          </a:xfrm>
        </p:spPr>
        <p:txBody>
          <a:bodyPr wrap="none" anchor="t">
            <a:noAutofit/>
          </a:bodyPr>
          <a:lstStyle>
            <a:lvl1pPr algn="ctr">
              <a:defRPr sz="2400" b="1" i="0" cap="none" spc="100" baseline="0">
                <a:solidFill>
                  <a:srgbClr val="C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B599B620-B506-1E43-A5AE-872BE566B5DE}"/>
              </a:ext>
            </a:extLst>
          </p:cNvPr>
          <p:cNvCxnSpPr>
            <a:cxnSpLocks/>
          </p:cNvCxnSpPr>
          <p:nvPr userDrawn="1"/>
        </p:nvCxnSpPr>
        <p:spPr>
          <a:xfrm flipH="1">
            <a:off x="4709650" y="1052052"/>
            <a:ext cx="2772701" cy="0"/>
          </a:xfrm>
          <a:prstGeom prst="line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1FD0C14A-76CA-4266-9D5E-1116868ED6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38726" y="1604433"/>
            <a:ext cx="4958037" cy="4459477"/>
          </a:xfrm>
        </p:spPr>
        <p:txBody>
          <a:bodyPr wrap="square" anchor="t">
            <a:noAutofit/>
          </a:bodyPr>
          <a:lstStyle>
            <a:lvl1pPr marL="342900" indent="-342900">
              <a:lnSpc>
                <a:spcPct val="150000"/>
              </a:lnSpc>
              <a:spcAft>
                <a:spcPts val="1400"/>
              </a:spcAft>
              <a:buSzPct val="100000"/>
              <a:buFont typeface="Arial" panose="020B0604020202020204" pitchFamily="34" charset="0"/>
              <a:buChar char="•"/>
              <a:defRPr sz="22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28650" indent="-285750">
              <a:lnSpc>
                <a:spcPct val="150000"/>
              </a:lnSpc>
              <a:spcAft>
                <a:spcPts val="1400"/>
              </a:spcAft>
              <a:buClr>
                <a:schemeClr val="tx1"/>
              </a:buClr>
              <a:buSzPct val="100000"/>
              <a:buFont typeface="Wingdings" panose="05000000000000000000" pitchFamily="2" charset="2"/>
              <a:buChar char=" "/>
              <a:tabLst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925513" indent="-238125">
              <a:lnSpc>
                <a:spcPct val="150000"/>
              </a:lnSpc>
              <a:spcAft>
                <a:spcPts val="1400"/>
              </a:spcAft>
              <a:buClr>
                <a:schemeClr val="tx1"/>
              </a:buClr>
              <a:buSzPct val="100000"/>
              <a:buFont typeface="Wingdings" panose="05000000000000000000" pitchFamily="2" charset="2"/>
              <a:buChar char=" "/>
              <a:tabLst/>
              <a:defRPr sz="1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543050" indent="-171450">
              <a:lnSpc>
                <a:spcPct val="150000"/>
              </a:lnSpc>
              <a:buClr>
                <a:schemeClr val="tx1"/>
              </a:buClr>
              <a:buSzPct val="100000"/>
              <a:buFont typeface="Wingdings" panose="05000000000000000000" pitchFamily="2" charset="2"/>
              <a:buChar char=" "/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000250" indent="-171450">
              <a:buSzPct val="100000"/>
              <a:buFont typeface="Wingdings" panose="05000000000000000000" pitchFamily="2" charset="2"/>
              <a:buChar char=" "/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8" name="Picture 7" descr="A close up of a logo&#10;&#10;Description automatically generated">
            <a:extLst>
              <a:ext uri="{FF2B5EF4-FFF2-40B4-BE49-F238E27FC236}">
                <a16:creationId xmlns:a16="http://schemas.microsoft.com/office/drawing/2014/main" id="{2301E0F1-954B-4C5C-B5C5-691D6055795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3979" y="6363588"/>
            <a:ext cx="1278609" cy="4572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F8502F-42A8-43DB-9CF1-4683D5D788FE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6195793" y="1616670"/>
            <a:ext cx="4957481" cy="4447196"/>
          </a:xfrm>
        </p:spPr>
        <p:txBody>
          <a:bodyPr anchor="t"/>
          <a:lstStyle>
            <a:lvl1pPr>
              <a:buSzPct val="100000"/>
              <a:defRPr/>
            </a:lvl1pPr>
            <a:lvl2pPr marL="742950" indent="-285750">
              <a:buSzPct val="100000"/>
              <a:buFont typeface="Wingdings" panose="05000000000000000000" pitchFamily="2" charset="2"/>
              <a:buChar char=" "/>
              <a:defRPr/>
            </a:lvl2pPr>
            <a:lvl3pPr marL="1200150" indent="-285750">
              <a:buSzPct val="100000"/>
              <a:buFont typeface="Wingdings" panose="05000000000000000000" pitchFamily="2" charset="2"/>
              <a:buChar char=" "/>
              <a:defRPr/>
            </a:lvl3pPr>
            <a:lvl4pPr marL="1543050" indent="-171450">
              <a:buSzPct val="100000"/>
              <a:buFont typeface="Wingdings" panose="05000000000000000000" pitchFamily="2" charset="2"/>
              <a:buChar char=" "/>
              <a:defRPr/>
            </a:lvl4pPr>
            <a:lvl5pPr marL="2000250" indent="-171450">
              <a:buSzPct val="100000"/>
              <a:buFont typeface="Wingdings" panose="05000000000000000000" pitchFamily="2" charset="2"/>
              <a:buChar char=" 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0301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777777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777777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777777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777777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777777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uiExpand="1" build="p">
        <p:tmplLst>
          <p:tmpl lvl="1"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  <p:subTnLst>
                    <p:animClr clrSpc="rgb" dir="cw">
                      <p:cBhvr override="childStyle">
                        <p:cTn dur="1" fill="hold" display="0" masterRel="nextClick" afterEffect="1"/>
                        <p:tgtEl>
                          <p:spTgt spid="10"/>
                        </p:tgtEl>
                        <p:attrNameLst>
                          <p:attrName>ppt_c</p:attrName>
                        </p:attrNameLst>
                      </p:cBhvr>
                      <p:to>
                        <a:srgbClr val="777777"/>
                      </p:to>
                    </p:animClr>
                  </p:subTnLst>
                </p:cTn>
              </p:par>
            </p:tnLst>
          </p:tmpl>
          <p:tmpl lvl="2"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  <p:subTnLst>
                    <p:animClr clrSpc="rgb" dir="cw">
                      <p:cBhvr override="childStyle">
                        <p:cTn dur="1" fill="hold" display="0" masterRel="nextClick" afterEffect="1"/>
                        <p:tgtEl>
                          <p:spTgt spid="10"/>
                        </p:tgtEl>
                        <p:attrNameLst>
                          <p:attrName>ppt_c</p:attrName>
                        </p:attrNameLst>
                      </p:cBhvr>
                      <p:to>
                        <a:srgbClr val="777777"/>
                      </p:to>
                    </p:animClr>
                  </p:subTnLst>
                </p:cTn>
              </p:par>
            </p:tnLst>
          </p:tmpl>
          <p:tmpl lvl="3"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  <p:subTnLst>
                    <p:animClr clrSpc="rgb" dir="cw">
                      <p:cBhvr override="childStyle">
                        <p:cTn dur="1" fill="hold" display="0" masterRel="nextClick" afterEffect="1"/>
                        <p:tgtEl>
                          <p:spTgt spid="10"/>
                        </p:tgtEl>
                        <p:attrNameLst>
                          <p:attrName>ppt_c</p:attrName>
                        </p:attrNameLst>
                      </p:cBhvr>
                      <p:to>
                        <a:srgbClr val="777777"/>
                      </p:to>
                    </p:animClr>
                  </p:subTnLst>
                </p:cTn>
              </p:par>
            </p:tnLst>
          </p:tmpl>
          <p:tmpl lvl="4"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  <p:subTnLst>
                    <p:animClr clrSpc="rgb" dir="cw">
                      <p:cBhvr override="childStyle">
                        <p:cTn dur="1" fill="hold" display="0" masterRel="nextClick" afterEffect="1"/>
                        <p:tgtEl>
                          <p:spTgt spid="10"/>
                        </p:tgtEl>
                        <p:attrNameLst>
                          <p:attrName>ppt_c</p:attrName>
                        </p:attrNameLst>
                      </p:cBhvr>
                      <p:to>
                        <a:srgbClr val="777777"/>
                      </p:to>
                    </p:animClr>
                  </p:subTnLst>
                </p:cTn>
              </p:par>
            </p:tnLst>
          </p:tmpl>
          <p:tmpl lvl="5"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  <p:subTnLst>
                    <p:animClr clrSpc="rgb" dir="cw">
                      <p:cBhvr override="childStyle">
                        <p:cTn dur="1" fill="hold" display="0" masterRel="nextClick" afterEffect="1"/>
                        <p:tgtEl>
                          <p:spTgt spid="10"/>
                        </p:tgtEl>
                        <p:attrNameLst>
                          <p:attrName>ppt_c</p:attrName>
                        </p:attrNameLst>
                      </p:cBhvr>
                      <p:to>
                        <a:srgbClr val="777777"/>
                      </p:to>
                    </p:animClr>
                  </p:subTnLst>
                </p:cTn>
              </p:par>
            </p:tnLst>
          </p:tmpl>
        </p:tmplLst>
      </p:bldP>
    </p:bld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iner Video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close up of a logo&#10;&#10;Description automatically generated">
            <a:extLst>
              <a:ext uri="{FF2B5EF4-FFF2-40B4-BE49-F238E27FC236}">
                <a16:creationId xmlns:a16="http://schemas.microsoft.com/office/drawing/2014/main" id="{2301E0F1-954B-4C5C-B5C5-691D6055795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3979" y="6363588"/>
            <a:ext cx="1278609" cy="457200"/>
          </a:xfrm>
          <a:prstGeom prst="rect">
            <a:avLst/>
          </a:prstGeom>
        </p:spPr>
      </p:pic>
      <p:sp>
        <p:nvSpPr>
          <p:cNvPr id="3" name="Media Placeholder 2">
            <a:extLst>
              <a:ext uri="{FF2B5EF4-FFF2-40B4-BE49-F238E27FC236}">
                <a16:creationId xmlns:a16="http://schemas.microsoft.com/office/drawing/2014/main" id="{B0FBA1EE-E052-45D3-9002-DD803E4E72F7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810768" y="457200"/>
            <a:ext cx="10570464" cy="5943600"/>
          </a:xfrm>
          <a:ln w="12700">
            <a:solidFill>
              <a:schemeClr val="accent4"/>
            </a:solidFill>
          </a:ln>
        </p:spPr>
        <p:txBody>
          <a:bodyPr/>
          <a:lstStyle/>
          <a:p>
            <a:r>
              <a:rPr lang="en-US" dirty="0"/>
              <a:t>Click icon to add media</a:t>
            </a:r>
          </a:p>
        </p:txBody>
      </p:sp>
    </p:spTree>
    <p:extLst>
      <p:ext uri="{BB962C8B-B14F-4D97-AF65-F5344CB8AC3E}">
        <p14:creationId xmlns:p14="http://schemas.microsoft.com/office/powerpoint/2010/main" val="21209419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iner Blank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C0C51277-2A93-264B-8B61-C20F5237A6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16283" y="478973"/>
            <a:ext cx="7959435" cy="457200"/>
          </a:xfrm>
        </p:spPr>
        <p:txBody>
          <a:bodyPr wrap="none" anchor="t">
            <a:noAutofit/>
          </a:bodyPr>
          <a:lstStyle>
            <a:lvl1pPr algn="ctr">
              <a:defRPr sz="2400" b="1" i="0" cap="none" spc="100" baseline="0">
                <a:solidFill>
                  <a:srgbClr val="C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B599B620-B506-1E43-A5AE-872BE566B5DE}"/>
              </a:ext>
            </a:extLst>
          </p:cNvPr>
          <p:cNvCxnSpPr>
            <a:cxnSpLocks/>
          </p:cNvCxnSpPr>
          <p:nvPr userDrawn="1"/>
        </p:nvCxnSpPr>
        <p:spPr>
          <a:xfrm flipH="1">
            <a:off x="4709650" y="1052052"/>
            <a:ext cx="2772701" cy="0"/>
          </a:xfrm>
          <a:prstGeom prst="line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 descr="A close up of a logo&#10;&#10;Description automatically generated">
            <a:extLst>
              <a:ext uri="{FF2B5EF4-FFF2-40B4-BE49-F238E27FC236}">
                <a16:creationId xmlns:a16="http://schemas.microsoft.com/office/drawing/2014/main" id="{0284299A-B8C0-45EA-B88B-2CE2DED5F35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3979" y="6363588"/>
            <a:ext cx="1278609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99307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oxe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16283" y="478973"/>
            <a:ext cx="7959435" cy="457200"/>
          </a:xfrm>
        </p:spPr>
        <p:txBody>
          <a:bodyPr wrap="none" anchor="t">
            <a:noAutofit/>
          </a:bodyPr>
          <a:lstStyle>
            <a:lvl1pPr algn="ctr">
              <a:defRPr sz="2400" b="1" i="0" cap="none" spc="100" baseline="0">
                <a:solidFill>
                  <a:srgbClr val="C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45DC3424-3CE8-4041-B3B7-E0521DD92CE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096000" y="1620677"/>
            <a:ext cx="4722813" cy="576262"/>
          </a:xfrm>
          <a:solidFill>
            <a:srgbClr val="C00000"/>
          </a:solidFill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2200" b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11683DE0-907D-0640-9FCB-BECF909B27B8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6096000" y="2292227"/>
            <a:ext cx="4722813" cy="3649133"/>
          </a:xfrm>
          <a:solidFill>
            <a:srgbClr val="800000">
              <a:alpha val="40000"/>
            </a:srgbClr>
          </a:solidFill>
          <a:ln w="9525">
            <a:noFill/>
          </a:ln>
        </p:spPr>
        <p:txBody>
          <a:bodyPr wrap="square" anchor="t">
            <a:noAutofit/>
          </a:bodyPr>
          <a:lstStyle>
            <a:lvl1pPr marL="342900" indent="-342900">
              <a:lnSpc>
                <a:spcPct val="100000"/>
              </a:lnSpc>
              <a:spcAft>
                <a:spcPts val="1400"/>
              </a:spcAft>
              <a:buSzPct val="100000"/>
              <a:buFont typeface="Arial" panose="020B0604020202020204" pitchFamily="34" charset="0"/>
              <a:buChar char="•"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28650" indent="-285750">
              <a:lnSpc>
                <a:spcPct val="100000"/>
              </a:lnSpc>
              <a:spcAft>
                <a:spcPts val="1400"/>
              </a:spcAft>
              <a:buClr>
                <a:schemeClr val="tx1"/>
              </a:buClr>
              <a:buSzPct val="100000"/>
              <a:buFont typeface="Wingdings" panose="05000000000000000000" pitchFamily="2" charset="2"/>
              <a:buChar char=" "/>
              <a:tabLst/>
              <a:defRPr sz="1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925513" indent="-238125">
              <a:lnSpc>
                <a:spcPct val="100000"/>
              </a:lnSpc>
              <a:spcAft>
                <a:spcPts val="1400"/>
              </a:spcAft>
              <a:buClr>
                <a:schemeClr val="tx1"/>
              </a:buClr>
              <a:buSzPct val="100000"/>
              <a:buFont typeface="Wingdings" panose="05000000000000000000" pitchFamily="2" charset="2"/>
              <a:buChar char=" "/>
              <a:tabLst/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543050" indent="-171450">
              <a:buClr>
                <a:schemeClr val="tx1"/>
              </a:buClr>
              <a:buFont typeface="Wingdings" pitchFamily="2" charset="2"/>
              <a:buChar char="§"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A5E3B149-852B-BB46-B224-959929010A3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173124" y="1620677"/>
            <a:ext cx="4722813" cy="576262"/>
          </a:xfrm>
          <a:solidFill>
            <a:srgbClr val="C00000"/>
          </a:solidFill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2200" b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B05071E4-94A7-2546-A83B-4890DE814D41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1173124" y="2292227"/>
            <a:ext cx="4722813" cy="3649133"/>
          </a:xfrm>
          <a:solidFill>
            <a:srgbClr val="800000">
              <a:alpha val="40000"/>
            </a:srgbClr>
          </a:solidFill>
          <a:ln w="9525">
            <a:noFill/>
          </a:ln>
        </p:spPr>
        <p:txBody>
          <a:bodyPr wrap="square" anchor="t">
            <a:noAutofit/>
          </a:bodyPr>
          <a:lstStyle>
            <a:lvl1pPr marL="342900" indent="-342900">
              <a:lnSpc>
                <a:spcPct val="100000"/>
              </a:lnSpc>
              <a:spcAft>
                <a:spcPts val="1400"/>
              </a:spcAft>
              <a:buSzPct val="100000"/>
              <a:buFont typeface="Arial" panose="020B0604020202020204" pitchFamily="34" charset="0"/>
              <a:buChar char="•"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28650" indent="-285750">
              <a:lnSpc>
                <a:spcPct val="100000"/>
              </a:lnSpc>
              <a:spcAft>
                <a:spcPts val="1400"/>
              </a:spcAft>
              <a:buClr>
                <a:schemeClr val="tx1"/>
              </a:buClr>
              <a:buSzPct val="100000"/>
              <a:buFont typeface="Wingdings" panose="05000000000000000000" pitchFamily="2" charset="2"/>
              <a:buChar char=" "/>
              <a:tabLst/>
              <a:defRPr sz="1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925513" indent="-238125">
              <a:lnSpc>
                <a:spcPct val="100000"/>
              </a:lnSpc>
              <a:spcAft>
                <a:spcPts val="1400"/>
              </a:spcAft>
              <a:buClr>
                <a:schemeClr val="tx1"/>
              </a:buClr>
              <a:buSzPct val="100000"/>
              <a:buFont typeface="Wingdings" panose="05000000000000000000" pitchFamily="2" charset="2"/>
              <a:buChar char=" "/>
              <a:tabLst/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543050" indent="-171450">
              <a:buClr>
                <a:schemeClr val="tx1"/>
              </a:buClr>
              <a:buFont typeface="Wingdings" pitchFamily="2" charset="2"/>
              <a:buChar char="§"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E54CF3AB-99D4-9145-9E51-752BA469E50D}"/>
              </a:ext>
            </a:extLst>
          </p:cNvPr>
          <p:cNvCxnSpPr>
            <a:cxnSpLocks/>
          </p:cNvCxnSpPr>
          <p:nvPr userDrawn="1"/>
        </p:nvCxnSpPr>
        <p:spPr>
          <a:xfrm flipH="1">
            <a:off x="4709650" y="1052052"/>
            <a:ext cx="2772701" cy="0"/>
          </a:xfrm>
          <a:prstGeom prst="line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 descr="A close up of a logo&#10;&#10;Description automatically generated">
            <a:extLst>
              <a:ext uri="{FF2B5EF4-FFF2-40B4-BE49-F238E27FC236}">
                <a16:creationId xmlns:a16="http://schemas.microsoft.com/office/drawing/2014/main" id="{E54B636B-144D-4507-A418-63041D5CA37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3979" y="6363588"/>
            <a:ext cx="1278609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40526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8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969696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969696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969696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34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969696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969696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969696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uiExpand="1" build="p" animBg="1">
        <p:tmplLst>
          <p:tmpl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10" presetClass="entr" presetSubtype="0" fill="hold" nodeType="withEffect" nodePh="1">
                  <p:stCondLst>
                    <p:cond delay="0"/>
                  </p:stCondLst>
                  <p:endCondLst>
                    <p:cond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 uiExpand="1" build="p" animBg="1">
        <p:tmplLst>
          <p:tmpl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8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8"/>
                        </p:tgtEl>
                      </p:cBhvr>
                    </p:animEffect>
                  </p:childTnLst>
                  <p:subTnLst>
                    <p:animClr clrSpc="rgb" dir="cw">
                      <p:cBhvr override="childStyle">
                        <p:cTn dur="1" fill="hold" display="0" masterRel="nextClick" afterEffect="1"/>
                        <p:tgtEl>
                          <p:spTgt spid="8"/>
                        </p:tgtEl>
                        <p:attrNameLst>
                          <p:attrName>ppt_c</p:attrName>
                        </p:attrNameLst>
                      </p:cBhvr>
                      <p:to>
                        <a:srgbClr val="969696"/>
                      </p:to>
                    </p:animClr>
                  </p:subTnLst>
                </p:cTn>
              </p:par>
            </p:tnLst>
          </p:tmpl>
          <p:tmpl lvl="2"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8"/>
                        </p:tgtEl>
                      </p:cBhvr>
                    </p:animEffect>
                  </p:childTnLst>
                  <p:subTnLst>
                    <p:animClr clrSpc="rgb" dir="cw">
                      <p:cBhvr override="childStyle">
                        <p:cTn dur="1" fill="hold" display="0" masterRel="nextClick" afterEffect="1"/>
                        <p:tgtEl>
                          <p:spTgt spid="8"/>
                        </p:tgtEl>
                        <p:attrNameLst>
                          <p:attrName>ppt_c</p:attrName>
                        </p:attrNameLst>
                      </p:cBhvr>
                      <p:to>
                        <a:srgbClr val="969696"/>
                      </p:to>
                    </p:animClr>
                  </p:subTnLst>
                </p:cTn>
              </p:par>
            </p:tnLst>
          </p:tmpl>
          <p:tmpl lvl="3"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8"/>
                        </p:tgtEl>
                      </p:cBhvr>
                    </p:animEffect>
                  </p:childTnLst>
                  <p:subTnLst>
                    <p:animClr clrSpc="rgb" dir="cw">
                      <p:cBhvr override="childStyle">
                        <p:cTn dur="1" fill="hold" display="0" masterRel="nextClick" afterEffect="1"/>
                        <p:tgtEl>
                          <p:spTgt spid="8"/>
                        </p:tgtEl>
                        <p:attrNameLst>
                          <p:attrName>ppt_c</p:attrName>
                        </p:attrNameLst>
                      </p:cBhvr>
                      <p:to>
                        <a:srgbClr val="969696"/>
                      </p:to>
                    </p:animClr>
                  </p:subTnLst>
                </p:cTn>
              </p:par>
            </p:tnLst>
          </p:tmpl>
          <p:tmpl lvl="4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8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9" grpId="0" uiExpand="1" build="p" animBg="1">
        <p:tmplLst>
          <p:tmpl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9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10" presetClass="entr" presetSubtype="0" fill="hold" nodeType="withEffect" nodePh="1">
                  <p:stCondLst>
                    <p:cond delay="0"/>
                  </p:stCondLst>
                  <p:endCondLst>
                    <p:cond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0" grpId="0" uiExpand="1" build="p" animBg="1">
        <p:tmplLst>
          <p:tmpl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  <p:subTnLst>
                    <p:animClr clrSpc="rgb" dir="cw">
                      <p:cBhvr override="childStyle">
                        <p:cTn dur="1" fill="hold" display="0" masterRel="nextClick" afterEffect="1"/>
                        <p:tgtEl>
                          <p:spTgt spid="10"/>
                        </p:tgtEl>
                        <p:attrNameLst>
                          <p:attrName>ppt_c</p:attrName>
                        </p:attrNameLst>
                      </p:cBhvr>
                      <p:to>
                        <a:srgbClr val="969696"/>
                      </p:to>
                    </p:animClr>
                  </p:subTnLst>
                </p:cTn>
              </p:par>
            </p:tnLst>
          </p:tmpl>
          <p:tmpl lvl="2"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  <p:subTnLst>
                    <p:animClr clrSpc="rgb" dir="cw">
                      <p:cBhvr override="childStyle">
                        <p:cTn dur="1" fill="hold" display="0" masterRel="nextClick" afterEffect="1"/>
                        <p:tgtEl>
                          <p:spTgt spid="10"/>
                        </p:tgtEl>
                        <p:attrNameLst>
                          <p:attrName>ppt_c</p:attrName>
                        </p:attrNameLst>
                      </p:cBhvr>
                      <p:to>
                        <a:srgbClr val="969696"/>
                      </p:to>
                    </p:animClr>
                  </p:subTnLst>
                </p:cTn>
              </p:par>
            </p:tnLst>
          </p:tmpl>
          <p:tmpl lvl="3"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  <p:subTnLst>
                    <p:animClr clrSpc="rgb" dir="cw">
                      <p:cBhvr override="childStyle">
                        <p:cTn dur="1" fill="hold" display="0" masterRel="nextClick" afterEffect="1"/>
                        <p:tgtEl>
                          <p:spTgt spid="10"/>
                        </p:tgtEl>
                        <p:attrNameLst>
                          <p:attrName>ppt_c</p:attrName>
                        </p:attrNameLst>
                      </p:cBhvr>
                      <p:to>
                        <a:srgbClr val="969696"/>
                      </p:to>
                    </p:animClr>
                  </p:subTnLst>
                </p:cTn>
              </p:par>
            </p:tnLst>
          </p:tmpl>
          <p:tmpl lvl="4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oxe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16283" y="478973"/>
            <a:ext cx="7959435" cy="457200"/>
          </a:xfrm>
        </p:spPr>
        <p:txBody>
          <a:bodyPr wrap="none" anchor="t">
            <a:noAutofit/>
          </a:bodyPr>
          <a:lstStyle>
            <a:lvl1pPr algn="ctr">
              <a:defRPr sz="2400" b="1" i="0" cap="none" spc="100" baseline="0">
                <a:solidFill>
                  <a:srgbClr val="C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E3409EA1-7EC8-A040-BB8E-4BF6D1742F6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320826" y="1620677"/>
            <a:ext cx="3121540" cy="576262"/>
          </a:xfrm>
          <a:solidFill>
            <a:srgbClr val="C00000"/>
          </a:solidFill>
        </p:spPr>
        <p:txBody>
          <a:bodyPr wrap="square"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2200" b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AC6DC408-6A32-A342-AD68-D8071FFC06DB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1320826" y="2292227"/>
            <a:ext cx="3121540" cy="3649133"/>
          </a:xfrm>
          <a:solidFill>
            <a:srgbClr val="800000">
              <a:alpha val="40000"/>
            </a:srgbClr>
          </a:solidFill>
          <a:ln>
            <a:noFill/>
          </a:ln>
        </p:spPr>
        <p:txBody>
          <a:bodyPr wrap="square" anchor="t">
            <a:noAutofit/>
          </a:bodyPr>
          <a:lstStyle>
            <a:lvl1pPr marL="342900" indent="-342900">
              <a:lnSpc>
                <a:spcPct val="100000"/>
              </a:lnSpc>
              <a:spcAft>
                <a:spcPts val="1400"/>
              </a:spcAft>
              <a:buSzPct val="100000"/>
              <a:buFont typeface="Arial" panose="020B0604020202020204" pitchFamily="34" charset="0"/>
              <a:buChar char="•"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28650" indent="-285750">
              <a:lnSpc>
                <a:spcPct val="100000"/>
              </a:lnSpc>
              <a:spcAft>
                <a:spcPts val="1400"/>
              </a:spcAft>
              <a:buClr>
                <a:schemeClr val="tx1"/>
              </a:buClr>
              <a:buSzPct val="100000"/>
              <a:buFont typeface="Wingdings" panose="05000000000000000000" pitchFamily="2" charset="2"/>
              <a:buChar char=" "/>
              <a:tabLst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925513" indent="-238125">
              <a:lnSpc>
                <a:spcPct val="100000"/>
              </a:lnSpc>
              <a:spcAft>
                <a:spcPts val="1400"/>
              </a:spcAft>
              <a:buClr>
                <a:schemeClr val="tx1"/>
              </a:buClr>
              <a:buSzPct val="100000"/>
              <a:buFont typeface="Wingdings" panose="05000000000000000000" pitchFamily="2" charset="2"/>
              <a:buChar char=" "/>
              <a:tabLst/>
              <a:defRPr sz="1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543050" indent="-171450">
              <a:buClr>
                <a:schemeClr val="tx1"/>
              </a:buClr>
              <a:buFont typeface="Wingdings" pitchFamily="2" charset="2"/>
              <a:buChar char="§"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93F02ED4-0D75-1243-87EB-F5B7D2CD5BC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638185" y="1620677"/>
            <a:ext cx="3121540" cy="576262"/>
          </a:xfrm>
          <a:solidFill>
            <a:srgbClr val="C00000"/>
          </a:solidFill>
        </p:spPr>
        <p:txBody>
          <a:bodyPr wrap="square"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2200" b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7E846299-B0CC-E54D-B685-01E429ABF54D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4638185" y="2292227"/>
            <a:ext cx="3121540" cy="3649133"/>
          </a:xfrm>
          <a:solidFill>
            <a:srgbClr val="800000">
              <a:alpha val="40000"/>
            </a:srgbClr>
          </a:solidFill>
          <a:ln>
            <a:noFill/>
          </a:ln>
        </p:spPr>
        <p:txBody>
          <a:bodyPr wrap="square" anchor="t">
            <a:noAutofit/>
          </a:bodyPr>
          <a:lstStyle>
            <a:lvl1pPr marL="342900" indent="-342900">
              <a:lnSpc>
                <a:spcPct val="100000"/>
              </a:lnSpc>
              <a:spcAft>
                <a:spcPts val="1400"/>
              </a:spcAft>
              <a:buSzPct val="100000"/>
              <a:buFont typeface="Arial" panose="020B0604020202020204" pitchFamily="34" charset="0"/>
              <a:buChar char="•"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28650" indent="-285750">
              <a:lnSpc>
                <a:spcPct val="100000"/>
              </a:lnSpc>
              <a:spcAft>
                <a:spcPts val="1400"/>
              </a:spcAft>
              <a:buClr>
                <a:schemeClr val="tx1"/>
              </a:buClr>
              <a:buSzPct val="100000"/>
              <a:buFont typeface="Wingdings" panose="05000000000000000000" pitchFamily="2" charset="2"/>
              <a:buChar char=" "/>
              <a:tabLst/>
              <a:defRPr sz="1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925513" indent="-238125">
              <a:lnSpc>
                <a:spcPct val="100000"/>
              </a:lnSpc>
              <a:spcAft>
                <a:spcPts val="1400"/>
              </a:spcAft>
              <a:buClr>
                <a:schemeClr val="tx1"/>
              </a:buClr>
              <a:buSzPct val="100000"/>
              <a:buFont typeface="Wingdings" panose="05000000000000000000" pitchFamily="2" charset="2"/>
              <a:buChar char=" "/>
              <a:tabLst/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543050" indent="-171450">
              <a:buClr>
                <a:schemeClr val="tx1"/>
              </a:buClr>
              <a:buFont typeface="Wingdings" pitchFamily="2" charset="2"/>
              <a:buChar char="§"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7" name="Text Placeholder 4">
            <a:extLst>
              <a:ext uri="{FF2B5EF4-FFF2-40B4-BE49-F238E27FC236}">
                <a16:creationId xmlns:a16="http://schemas.microsoft.com/office/drawing/2014/main" id="{4B0B8BFD-E3DD-8646-B5F5-60C593839A8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934278" y="1620677"/>
            <a:ext cx="3121540" cy="576262"/>
          </a:xfrm>
          <a:solidFill>
            <a:srgbClr val="C00000"/>
          </a:solidFill>
        </p:spPr>
        <p:txBody>
          <a:bodyPr wrap="square"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2200" b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B496500E-B284-E84E-B9D0-316EB3673063}"/>
              </a:ext>
            </a:extLst>
          </p:cNvPr>
          <p:cNvSpPr>
            <a:spLocks noGrp="1"/>
          </p:cNvSpPr>
          <p:nvPr>
            <p:ph idx="17"/>
          </p:nvPr>
        </p:nvSpPr>
        <p:spPr>
          <a:xfrm>
            <a:off x="7934278" y="2292227"/>
            <a:ext cx="3121540" cy="3649133"/>
          </a:xfrm>
          <a:solidFill>
            <a:srgbClr val="800000">
              <a:alpha val="40000"/>
            </a:srgbClr>
          </a:solidFill>
          <a:ln>
            <a:noFill/>
          </a:ln>
        </p:spPr>
        <p:txBody>
          <a:bodyPr wrap="square" anchor="t">
            <a:noAutofit/>
          </a:bodyPr>
          <a:lstStyle>
            <a:lvl1pPr marL="342900" indent="-342900">
              <a:lnSpc>
                <a:spcPct val="100000"/>
              </a:lnSpc>
              <a:spcAft>
                <a:spcPts val="1400"/>
              </a:spcAft>
              <a:buSzPct val="100000"/>
              <a:buFont typeface="Arial" panose="020B0604020202020204" pitchFamily="34" charset="0"/>
              <a:buChar char="•"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28650" indent="-285750">
              <a:lnSpc>
                <a:spcPct val="100000"/>
              </a:lnSpc>
              <a:spcAft>
                <a:spcPts val="1400"/>
              </a:spcAft>
              <a:buClr>
                <a:schemeClr val="tx1"/>
              </a:buClr>
              <a:buSzPct val="100000"/>
              <a:buFont typeface="Wingdings" panose="05000000000000000000" pitchFamily="2" charset="2"/>
              <a:buChar char=" "/>
              <a:tabLst/>
              <a:defRPr sz="1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925513" indent="-238125">
              <a:lnSpc>
                <a:spcPct val="100000"/>
              </a:lnSpc>
              <a:spcAft>
                <a:spcPts val="1400"/>
              </a:spcAft>
              <a:buClr>
                <a:schemeClr val="tx1"/>
              </a:buClr>
              <a:buSzPct val="100000"/>
              <a:buFont typeface="Wingdings" panose="05000000000000000000" pitchFamily="2" charset="2"/>
              <a:buChar char=" "/>
              <a:tabLst/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543050" indent="-171450">
              <a:buClr>
                <a:schemeClr val="tx1"/>
              </a:buClr>
              <a:buFont typeface="Wingdings" pitchFamily="2" charset="2"/>
              <a:buChar char="§"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18E89B3D-F558-444A-825D-09008E29A6A8}"/>
              </a:ext>
            </a:extLst>
          </p:cNvPr>
          <p:cNvCxnSpPr>
            <a:cxnSpLocks/>
          </p:cNvCxnSpPr>
          <p:nvPr userDrawn="1"/>
        </p:nvCxnSpPr>
        <p:spPr>
          <a:xfrm flipH="1">
            <a:off x="4709650" y="1052052"/>
            <a:ext cx="2772701" cy="0"/>
          </a:xfrm>
          <a:prstGeom prst="line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 descr="A close up of a logo&#10;&#10;Description automatically generated">
            <a:extLst>
              <a:ext uri="{FF2B5EF4-FFF2-40B4-BE49-F238E27FC236}">
                <a16:creationId xmlns:a16="http://schemas.microsoft.com/office/drawing/2014/main" id="{78228415-8B51-411E-A5FA-13AC942715B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3979" y="6363588"/>
            <a:ext cx="1278609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70163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8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969696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969696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969696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34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969696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969696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969696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6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969696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969696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969696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uiExpand="1" build="p" animBg="1">
        <p:tmplLst>
          <p:tmpl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1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10" presetClass="entr" presetSubtype="0" fill="hold" nodeType="withEffect" nodePh="1">
                  <p:stCondLst>
                    <p:cond delay="0"/>
                  </p:stCondLst>
                  <p:endCondLst>
                    <p:cond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4" grpId="0" uiExpand="1" build="p" animBg="1">
        <p:tmplLst>
          <p:tmpl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4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4"/>
                        </p:tgtEl>
                      </p:cBhvr>
                    </p:animEffect>
                  </p:childTnLst>
                  <p:subTnLst>
                    <p:animClr clrSpc="rgb" dir="cw">
                      <p:cBhvr override="childStyle">
                        <p:cTn dur="1" fill="hold" display="0" masterRel="nextClick" afterEffect="1"/>
                        <p:tgtEl>
                          <p:spTgt spid="14"/>
                        </p:tgtEl>
                        <p:attrNameLst>
                          <p:attrName>ppt_c</p:attrName>
                        </p:attrNameLst>
                      </p:cBhvr>
                      <p:to>
                        <a:srgbClr val="969696"/>
                      </p:to>
                    </p:animClr>
                  </p:subTnLst>
                </p:cTn>
              </p:par>
            </p:tnLst>
          </p:tmpl>
          <p:tmpl lvl="2"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4"/>
                        </p:tgtEl>
                      </p:cBhvr>
                    </p:animEffect>
                  </p:childTnLst>
                  <p:subTnLst>
                    <p:animClr clrSpc="rgb" dir="cw">
                      <p:cBhvr override="childStyle">
                        <p:cTn dur="1" fill="hold" display="0" masterRel="nextClick" afterEffect="1"/>
                        <p:tgtEl>
                          <p:spTgt spid="14"/>
                        </p:tgtEl>
                        <p:attrNameLst>
                          <p:attrName>ppt_c</p:attrName>
                        </p:attrNameLst>
                      </p:cBhvr>
                      <p:to>
                        <a:srgbClr val="969696"/>
                      </p:to>
                    </p:animClr>
                  </p:subTnLst>
                </p:cTn>
              </p:par>
            </p:tnLst>
          </p:tmpl>
          <p:tmpl lvl="3"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4"/>
                        </p:tgtEl>
                      </p:cBhvr>
                    </p:animEffect>
                  </p:childTnLst>
                  <p:subTnLst>
                    <p:animClr clrSpc="rgb" dir="cw">
                      <p:cBhvr override="childStyle">
                        <p:cTn dur="1" fill="hold" display="0" masterRel="nextClick" afterEffect="1"/>
                        <p:tgtEl>
                          <p:spTgt spid="14"/>
                        </p:tgtEl>
                        <p:attrNameLst>
                          <p:attrName>ppt_c</p:attrName>
                        </p:attrNameLst>
                      </p:cBhvr>
                      <p:to>
                        <a:srgbClr val="969696"/>
                      </p:to>
                    </p:animClr>
                  </p:subTnLst>
                </p:cTn>
              </p:par>
            </p:tnLst>
          </p:tmpl>
          <p:tmpl lvl="4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4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5" grpId="0" uiExpand="1" build="p" animBg="1">
        <p:tmplLst>
          <p:tmpl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5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10" presetClass="entr" presetSubtype="0" fill="hold" nodeType="withEffect" nodePh="1">
                  <p:stCondLst>
                    <p:cond delay="0"/>
                  </p:stCondLst>
                  <p:endCondLst>
                    <p:cond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6" grpId="0" uiExpand="1" build="p" animBg="1">
        <p:tmplLst>
          <p:tmpl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6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6"/>
                        </p:tgtEl>
                      </p:cBhvr>
                    </p:animEffect>
                  </p:childTnLst>
                  <p:subTnLst>
                    <p:animClr clrSpc="rgb" dir="cw">
                      <p:cBhvr override="childStyle">
                        <p:cTn dur="1" fill="hold" display="0" masterRel="nextClick" afterEffect="1"/>
                        <p:tgtEl>
                          <p:spTgt spid="16"/>
                        </p:tgtEl>
                        <p:attrNameLst>
                          <p:attrName>ppt_c</p:attrName>
                        </p:attrNameLst>
                      </p:cBhvr>
                      <p:to>
                        <a:srgbClr val="969696"/>
                      </p:to>
                    </p:animClr>
                  </p:subTnLst>
                </p:cTn>
              </p:par>
            </p:tnLst>
          </p:tmpl>
          <p:tmpl lvl="2"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6"/>
                        </p:tgtEl>
                      </p:cBhvr>
                    </p:animEffect>
                  </p:childTnLst>
                  <p:subTnLst>
                    <p:animClr clrSpc="rgb" dir="cw">
                      <p:cBhvr override="childStyle">
                        <p:cTn dur="1" fill="hold" display="0" masterRel="nextClick" afterEffect="1"/>
                        <p:tgtEl>
                          <p:spTgt spid="16"/>
                        </p:tgtEl>
                        <p:attrNameLst>
                          <p:attrName>ppt_c</p:attrName>
                        </p:attrNameLst>
                      </p:cBhvr>
                      <p:to>
                        <a:srgbClr val="969696"/>
                      </p:to>
                    </p:animClr>
                  </p:subTnLst>
                </p:cTn>
              </p:par>
            </p:tnLst>
          </p:tmpl>
          <p:tmpl lvl="3"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6"/>
                        </p:tgtEl>
                      </p:cBhvr>
                    </p:animEffect>
                  </p:childTnLst>
                  <p:subTnLst>
                    <p:animClr clrSpc="rgb" dir="cw">
                      <p:cBhvr override="childStyle">
                        <p:cTn dur="1" fill="hold" display="0" masterRel="nextClick" afterEffect="1"/>
                        <p:tgtEl>
                          <p:spTgt spid="16"/>
                        </p:tgtEl>
                        <p:attrNameLst>
                          <p:attrName>ppt_c</p:attrName>
                        </p:attrNameLst>
                      </p:cBhvr>
                      <p:to>
                        <a:srgbClr val="969696"/>
                      </p:to>
                    </p:animClr>
                  </p:subTnLst>
                </p:cTn>
              </p:par>
            </p:tnLst>
          </p:tmpl>
          <p:tmpl lvl="4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6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7" grpId="0" uiExpand="1" build="p" animBg="1">
        <p:tmplLst>
          <p:tmpl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7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10" presetClass="entr" presetSubtype="0" fill="hold" nodeType="withEffect" nodePh="1">
                  <p:stCondLst>
                    <p:cond delay="0"/>
                  </p:stCondLst>
                  <p:endCondLst>
                    <p:cond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8" grpId="0" uiExpand="1" build="p" animBg="1">
        <p:tmplLst>
          <p:tmpl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8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8"/>
                        </p:tgtEl>
                      </p:cBhvr>
                    </p:animEffect>
                  </p:childTnLst>
                  <p:subTnLst>
                    <p:animClr clrSpc="rgb" dir="cw">
                      <p:cBhvr override="childStyle">
                        <p:cTn dur="1" fill="hold" display="0" masterRel="nextClick" afterEffect="1"/>
                        <p:tgtEl>
                          <p:spTgt spid="18"/>
                        </p:tgtEl>
                        <p:attrNameLst>
                          <p:attrName>ppt_c</p:attrName>
                        </p:attrNameLst>
                      </p:cBhvr>
                      <p:to>
                        <a:srgbClr val="969696"/>
                      </p:to>
                    </p:animClr>
                  </p:subTnLst>
                </p:cTn>
              </p:par>
            </p:tnLst>
          </p:tmpl>
          <p:tmpl lvl="2"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8"/>
                        </p:tgtEl>
                      </p:cBhvr>
                    </p:animEffect>
                  </p:childTnLst>
                  <p:subTnLst>
                    <p:animClr clrSpc="rgb" dir="cw">
                      <p:cBhvr override="childStyle">
                        <p:cTn dur="1" fill="hold" display="0" masterRel="nextClick" afterEffect="1"/>
                        <p:tgtEl>
                          <p:spTgt spid="18"/>
                        </p:tgtEl>
                        <p:attrNameLst>
                          <p:attrName>ppt_c</p:attrName>
                        </p:attrNameLst>
                      </p:cBhvr>
                      <p:to>
                        <a:srgbClr val="969696"/>
                      </p:to>
                    </p:animClr>
                  </p:subTnLst>
                </p:cTn>
              </p:par>
            </p:tnLst>
          </p:tmpl>
          <p:tmpl lvl="3"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8"/>
                        </p:tgtEl>
                      </p:cBhvr>
                    </p:animEffect>
                  </p:childTnLst>
                  <p:subTnLst>
                    <p:animClr clrSpc="rgb" dir="cw">
                      <p:cBhvr override="childStyle">
                        <p:cTn dur="1" fill="hold" display="0" masterRel="nextClick" afterEffect="1"/>
                        <p:tgtEl>
                          <p:spTgt spid="18"/>
                        </p:tgtEl>
                        <p:attrNameLst>
                          <p:attrName>ppt_c</p:attrName>
                        </p:attrNameLst>
                      </p:cBhvr>
                      <p:to>
                        <a:srgbClr val="969696"/>
                      </p:to>
                    </p:animClr>
                  </p:subTnLst>
                </p:cTn>
              </p:par>
            </p:tnLst>
          </p:tmpl>
          <p:tmpl lvl="4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8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8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Section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CA222EFE-A742-4C4B-AFE1-F6C2BEC24A0E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1320826" y="1802811"/>
            <a:ext cx="2632441" cy="3705446"/>
          </a:xfrm>
        </p:spPr>
        <p:txBody>
          <a:bodyPr wrap="square" anchor="t">
            <a:noAutofit/>
          </a:bodyPr>
          <a:lstStyle>
            <a:lvl1pPr marL="0" indent="0" algn="l">
              <a:lnSpc>
                <a:spcPct val="100000"/>
              </a:lnSpc>
              <a:spcAft>
                <a:spcPts val="1400"/>
              </a:spcAft>
              <a:buSzPct val="100000"/>
              <a:buFontTx/>
              <a:buNone/>
              <a:defRPr sz="22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342900" indent="0" algn="ctr">
              <a:lnSpc>
                <a:spcPct val="100000"/>
              </a:lnSpc>
              <a:spcAft>
                <a:spcPts val="1400"/>
              </a:spcAft>
              <a:buClr>
                <a:srgbClr val="FF0000"/>
              </a:buClr>
              <a:buSzPct val="80000"/>
              <a:buFont typeface="Courier New" panose="02070309020205020404" pitchFamily="49" charset="0"/>
              <a:buNone/>
              <a:tabLst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7388" indent="0">
              <a:lnSpc>
                <a:spcPct val="100000"/>
              </a:lnSpc>
              <a:spcAft>
                <a:spcPts val="1400"/>
              </a:spcAft>
              <a:buClr>
                <a:srgbClr val="FF0000"/>
              </a:buClr>
              <a:buSzPct val="100000"/>
              <a:buFont typeface="Geneva" panose="020B0503030404040204" pitchFamily="34" charset="0"/>
              <a:buNone/>
              <a:tabLst/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543050" indent="-171450">
              <a:buClr>
                <a:srgbClr val="FF0000"/>
              </a:buClr>
              <a:buFont typeface="Wingdings" pitchFamily="2" charset="2"/>
              <a:buChar char="§"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07040C03-FCDE-9647-9080-EBF24B8005BD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4631594" y="1802811"/>
            <a:ext cx="2632441" cy="3705446"/>
          </a:xfrm>
        </p:spPr>
        <p:txBody>
          <a:bodyPr wrap="square" anchor="t">
            <a:noAutofit/>
          </a:bodyPr>
          <a:lstStyle>
            <a:lvl1pPr marL="0" indent="0" algn="l">
              <a:lnSpc>
                <a:spcPct val="100000"/>
              </a:lnSpc>
              <a:spcAft>
                <a:spcPts val="1400"/>
              </a:spcAft>
              <a:buSzPct val="100000"/>
              <a:buFontTx/>
              <a:buNone/>
              <a:defRPr sz="2200" baseline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342900" indent="0" algn="ctr">
              <a:lnSpc>
                <a:spcPct val="100000"/>
              </a:lnSpc>
              <a:spcAft>
                <a:spcPts val="1400"/>
              </a:spcAft>
              <a:buClr>
                <a:srgbClr val="FF0000"/>
              </a:buClr>
              <a:buSzPct val="80000"/>
              <a:buFont typeface="Courier New" panose="02070309020205020404" pitchFamily="49" charset="0"/>
              <a:buNone/>
              <a:tabLst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7388" indent="0">
              <a:lnSpc>
                <a:spcPct val="100000"/>
              </a:lnSpc>
              <a:spcAft>
                <a:spcPts val="1400"/>
              </a:spcAft>
              <a:buClr>
                <a:srgbClr val="FF0000"/>
              </a:buClr>
              <a:buSzPct val="100000"/>
              <a:buFont typeface="Geneva" panose="020B0503030404040204" pitchFamily="34" charset="0"/>
              <a:buNone/>
              <a:tabLst/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543050" indent="-171450">
              <a:buClr>
                <a:srgbClr val="FF0000"/>
              </a:buClr>
              <a:buFont typeface="Wingdings" pitchFamily="2" charset="2"/>
              <a:buChar char="§"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764979D4-0DE5-0145-AD74-0197F7E26D60}"/>
              </a:ext>
            </a:extLst>
          </p:cNvPr>
          <p:cNvSpPr>
            <a:spLocks noGrp="1"/>
          </p:cNvSpPr>
          <p:nvPr>
            <p:ph idx="17"/>
          </p:nvPr>
        </p:nvSpPr>
        <p:spPr>
          <a:xfrm>
            <a:off x="8012748" y="1802811"/>
            <a:ext cx="2632441" cy="3705445"/>
          </a:xfrm>
        </p:spPr>
        <p:txBody>
          <a:bodyPr wrap="square" anchor="t">
            <a:noAutofit/>
          </a:bodyPr>
          <a:lstStyle>
            <a:lvl1pPr marL="0" indent="0" algn="l">
              <a:lnSpc>
                <a:spcPct val="100000"/>
              </a:lnSpc>
              <a:spcAft>
                <a:spcPts val="1400"/>
              </a:spcAft>
              <a:buSzPct val="100000"/>
              <a:buFontTx/>
              <a:buNone/>
              <a:defRPr sz="22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342900" indent="0" algn="ctr">
              <a:lnSpc>
                <a:spcPct val="100000"/>
              </a:lnSpc>
              <a:spcAft>
                <a:spcPts val="1400"/>
              </a:spcAft>
              <a:buClr>
                <a:srgbClr val="FF0000"/>
              </a:buClr>
              <a:buSzPct val="80000"/>
              <a:buFont typeface="Courier New" panose="02070309020205020404" pitchFamily="49" charset="0"/>
              <a:buNone/>
              <a:tabLst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7388" indent="0">
              <a:lnSpc>
                <a:spcPct val="100000"/>
              </a:lnSpc>
              <a:spcAft>
                <a:spcPts val="1400"/>
              </a:spcAft>
              <a:buClr>
                <a:srgbClr val="FF0000"/>
              </a:buClr>
              <a:buSzPct val="100000"/>
              <a:buFont typeface="Geneva" panose="020B0503030404040204" pitchFamily="34" charset="0"/>
              <a:buNone/>
              <a:tabLst/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543050" indent="-171450">
              <a:buClr>
                <a:srgbClr val="FF0000"/>
              </a:buClr>
              <a:buFont typeface="Wingdings" pitchFamily="2" charset="2"/>
              <a:buChar char="§"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F485EB80-6DB8-034B-AFDF-C87C0FB23CCB}"/>
              </a:ext>
            </a:extLst>
          </p:cNvPr>
          <p:cNvCxnSpPr/>
          <p:nvPr userDrawn="1"/>
        </p:nvCxnSpPr>
        <p:spPr>
          <a:xfrm flipV="1">
            <a:off x="4303258" y="1802810"/>
            <a:ext cx="0" cy="3705446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BA8907B2-6CCF-9A41-8399-E2B4A8C92E4E}"/>
              </a:ext>
            </a:extLst>
          </p:cNvPr>
          <p:cNvCxnSpPr/>
          <p:nvPr userDrawn="1"/>
        </p:nvCxnSpPr>
        <p:spPr>
          <a:xfrm flipV="1">
            <a:off x="7641881" y="1802810"/>
            <a:ext cx="0" cy="3705446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itle 1">
            <a:extLst>
              <a:ext uri="{FF2B5EF4-FFF2-40B4-BE49-F238E27FC236}">
                <a16:creationId xmlns:a16="http://schemas.microsoft.com/office/drawing/2014/main" id="{7D46E73E-B333-DD41-9E65-0673E0C598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16283" y="478973"/>
            <a:ext cx="7959435" cy="457200"/>
          </a:xfrm>
        </p:spPr>
        <p:txBody>
          <a:bodyPr wrap="none" anchor="t">
            <a:noAutofit/>
          </a:bodyPr>
          <a:lstStyle>
            <a:lvl1pPr algn="ctr">
              <a:defRPr sz="2400" b="1" i="0" cap="none" spc="100" baseline="0">
                <a:solidFill>
                  <a:srgbClr val="C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8BD01E57-3F5D-FC49-AA6A-FD86FFC23FD0}"/>
              </a:ext>
            </a:extLst>
          </p:cNvPr>
          <p:cNvCxnSpPr>
            <a:cxnSpLocks/>
          </p:cNvCxnSpPr>
          <p:nvPr userDrawn="1"/>
        </p:nvCxnSpPr>
        <p:spPr>
          <a:xfrm flipH="1">
            <a:off x="4709650" y="1052052"/>
            <a:ext cx="2772701" cy="0"/>
          </a:xfrm>
          <a:prstGeom prst="line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Picture 13" descr="A close up of a logo&#10;&#10;Description automatically generated">
            <a:extLst>
              <a:ext uri="{FF2B5EF4-FFF2-40B4-BE49-F238E27FC236}">
                <a16:creationId xmlns:a16="http://schemas.microsoft.com/office/drawing/2014/main" id="{539ED645-6FDD-494C-B0C7-B7195F9C6D4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3979" y="6363588"/>
            <a:ext cx="1278609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4636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build="p">
        <p:tmplLst>
          <p:tmpl lvl="1">
            <p:tnLst>
              <p:par>
                <p:cTn presetID="10" presetClass="entr" presetSubtype="0" fill="hold" nodeType="clickEffect" nodePh="1">
                  <p:stCondLst>
                    <p:cond delay="0"/>
                  </p:stCondLst>
                  <p:endCondLst>
                    <p:cond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5" grpId="0" build="p">
        <p:tmplLst>
          <p:tmpl lvl="1">
            <p:tnLst>
              <p:par>
                <p:cTn presetID="10" presetClass="entr" presetSubtype="0" fill="hold" nodeType="clickEffect" nodePh="1">
                  <p:stCondLst>
                    <p:cond delay="0"/>
                  </p:stCondLst>
                  <p:endCondLst>
                    <p:cond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9" grpId="0" build="p">
        <p:tmplLst>
          <p:tmpl lvl="1">
            <p:tnLst>
              <p:par>
                <p:cTn presetID="10" presetClass="entr" presetSubtype="0" fill="hold" nodeType="clickEffect" nodePh="1">
                  <p:stCondLst>
                    <p:cond delay="0"/>
                  </p:stCondLst>
                  <p:endCondLst>
                    <p:cond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9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Sections with Icon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CA222EFE-A742-4C4B-AFE1-F6C2BEC24A0E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1320826" y="3050395"/>
            <a:ext cx="2632441" cy="2457861"/>
          </a:xfrm>
        </p:spPr>
        <p:txBody>
          <a:bodyPr wrap="square" anchor="t">
            <a:noAutofit/>
          </a:bodyPr>
          <a:lstStyle>
            <a:lvl1pPr marL="0" indent="0" algn="l">
              <a:lnSpc>
                <a:spcPct val="100000"/>
              </a:lnSpc>
              <a:spcAft>
                <a:spcPts val="1400"/>
              </a:spcAft>
              <a:buSzPct val="100000"/>
              <a:buFontTx/>
              <a:buNone/>
              <a:defRPr sz="22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342900" indent="0" algn="ctr">
              <a:lnSpc>
                <a:spcPct val="100000"/>
              </a:lnSpc>
              <a:spcAft>
                <a:spcPts val="1400"/>
              </a:spcAft>
              <a:buClr>
                <a:srgbClr val="FF0000"/>
              </a:buClr>
              <a:buSzPct val="80000"/>
              <a:buFont typeface="Courier New" panose="02070309020205020404" pitchFamily="49" charset="0"/>
              <a:buNone/>
              <a:tabLst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7388" indent="0">
              <a:lnSpc>
                <a:spcPct val="100000"/>
              </a:lnSpc>
              <a:spcAft>
                <a:spcPts val="1400"/>
              </a:spcAft>
              <a:buClr>
                <a:srgbClr val="FF0000"/>
              </a:buClr>
              <a:buSzPct val="100000"/>
              <a:buFont typeface="Geneva" panose="020B0503030404040204" pitchFamily="34" charset="0"/>
              <a:buNone/>
              <a:tabLst/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543050" indent="-171450">
              <a:buClr>
                <a:srgbClr val="FF0000"/>
              </a:buClr>
              <a:buFont typeface="Wingdings" pitchFamily="2" charset="2"/>
              <a:buChar char="§"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Text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07040C03-FCDE-9647-9080-EBF24B8005BD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4631594" y="3050395"/>
            <a:ext cx="2632441" cy="2457861"/>
          </a:xfrm>
        </p:spPr>
        <p:txBody>
          <a:bodyPr wrap="square" anchor="t">
            <a:noAutofit/>
          </a:bodyPr>
          <a:lstStyle>
            <a:lvl1pPr marL="0" indent="0" algn="l">
              <a:lnSpc>
                <a:spcPct val="100000"/>
              </a:lnSpc>
              <a:spcAft>
                <a:spcPts val="1400"/>
              </a:spcAft>
              <a:buSzPct val="100000"/>
              <a:buFontTx/>
              <a:buNone/>
              <a:defRPr sz="22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342900" indent="0" algn="ctr">
              <a:lnSpc>
                <a:spcPct val="100000"/>
              </a:lnSpc>
              <a:spcAft>
                <a:spcPts val="1400"/>
              </a:spcAft>
              <a:buClr>
                <a:srgbClr val="FF0000"/>
              </a:buClr>
              <a:buSzPct val="80000"/>
              <a:buFont typeface="Courier New" panose="02070309020205020404" pitchFamily="49" charset="0"/>
              <a:buNone/>
              <a:tabLst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7388" indent="0">
              <a:lnSpc>
                <a:spcPct val="100000"/>
              </a:lnSpc>
              <a:spcAft>
                <a:spcPts val="1400"/>
              </a:spcAft>
              <a:buClr>
                <a:srgbClr val="FF0000"/>
              </a:buClr>
              <a:buSzPct val="100000"/>
              <a:buFont typeface="Geneva" panose="020B0503030404040204" pitchFamily="34" charset="0"/>
              <a:buNone/>
              <a:tabLst/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543050" indent="-171450">
              <a:buClr>
                <a:srgbClr val="FF0000"/>
              </a:buClr>
              <a:buFont typeface="Wingdings" pitchFamily="2" charset="2"/>
              <a:buChar char="§"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Text</a:t>
            </a:r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764979D4-0DE5-0145-AD74-0197F7E26D60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8012748" y="3050395"/>
            <a:ext cx="2632441" cy="2457861"/>
          </a:xfrm>
        </p:spPr>
        <p:txBody>
          <a:bodyPr wrap="square" anchor="t">
            <a:noAutofit/>
          </a:bodyPr>
          <a:lstStyle>
            <a:lvl1pPr marL="0" indent="0" algn="l">
              <a:lnSpc>
                <a:spcPct val="100000"/>
              </a:lnSpc>
              <a:spcAft>
                <a:spcPts val="1400"/>
              </a:spcAft>
              <a:buSzPct val="100000"/>
              <a:buFontTx/>
              <a:buNone/>
              <a:defRPr sz="22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342900" indent="0" algn="ctr">
              <a:lnSpc>
                <a:spcPct val="100000"/>
              </a:lnSpc>
              <a:spcAft>
                <a:spcPts val="1400"/>
              </a:spcAft>
              <a:buClr>
                <a:srgbClr val="FF0000"/>
              </a:buClr>
              <a:buSzPct val="80000"/>
              <a:buFont typeface="Courier New" panose="02070309020205020404" pitchFamily="49" charset="0"/>
              <a:buNone/>
              <a:tabLst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7388" indent="0">
              <a:lnSpc>
                <a:spcPct val="100000"/>
              </a:lnSpc>
              <a:spcAft>
                <a:spcPts val="1400"/>
              </a:spcAft>
              <a:buClr>
                <a:srgbClr val="FF0000"/>
              </a:buClr>
              <a:buSzPct val="100000"/>
              <a:buFont typeface="Geneva" panose="020B0503030404040204" pitchFamily="34" charset="0"/>
              <a:buNone/>
              <a:tabLst/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543050" indent="-171450">
              <a:buClr>
                <a:srgbClr val="FF0000"/>
              </a:buClr>
              <a:buFont typeface="Wingdings" pitchFamily="2" charset="2"/>
              <a:buChar char="§"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Text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F485EB80-6DB8-034B-AFDF-C87C0FB23CCB}"/>
              </a:ext>
            </a:extLst>
          </p:cNvPr>
          <p:cNvCxnSpPr/>
          <p:nvPr userDrawn="1"/>
        </p:nvCxnSpPr>
        <p:spPr>
          <a:xfrm flipV="1">
            <a:off x="4303258" y="1802810"/>
            <a:ext cx="0" cy="3705446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BA8907B2-6CCF-9A41-8399-E2B4A8C92E4E}"/>
              </a:ext>
            </a:extLst>
          </p:cNvPr>
          <p:cNvCxnSpPr/>
          <p:nvPr userDrawn="1"/>
        </p:nvCxnSpPr>
        <p:spPr>
          <a:xfrm flipV="1">
            <a:off x="7641881" y="1802810"/>
            <a:ext cx="0" cy="3705446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E415247-E0F1-8F4B-A58A-3A84BC84B107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2084413" y="1864902"/>
            <a:ext cx="1112837" cy="923925"/>
          </a:xfrm>
          <a:noFill/>
          <a:ln>
            <a:noFill/>
          </a:ln>
        </p:spPr>
        <p:txBody>
          <a:bodyPr/>
          <a:lstStyle>
            <a:lvl1pPr marL="0" indent="0" algn="ctr">
              <a:buNone/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5" name="Picture Placeholder 2">
            <a:extLst>
              <a:ext uri="{FF2B5EF4-FFF2-40B4-BE49-F238E27FC236}">
                <a16:creationId xmlns:a16="http://schemas.microsoft.com/office/drawing/2014/main" id="{F3273D4D-2D98-B046-AD4D-8F311B1365A2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5376253" y="1864902"/>
            <a:ext cx="1112837" cy="923925"/>
          </a:xfrm>
          <a:noFill/>
          <a:ln>
            <a:noFill/>
          </a:ln>
        </p:spPr>
        <p:txBody>
          <a:bodyPr/>
          <a:lstStyle>
            <a:lvl1pPr marL="0" indent="0" algn="ctr">
              <a:buNone/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6" name="Picture Placeholder 2">
            <a:extLst>
              <a:ext uri="{FF2B5EF4-FFF2-40B4-BE49-F238E27FC236}">
                <a16:creationId xmlns:a16="http://schemas.microsoft.com/office/drawing/2014/main" id="{4A8AE7D3-CD0C-7B4F-8D63-7286EE639B84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8755179" y="1864902"/>
            <a:ext cx="1112837" cy="923925"/>
          </a:xfrm>
          <a:noFill/>
          <a:ln>
            <a:noFill/>
          </a:ln>
        </p:spPr>
        <p:txBody>
          <a:bodyPr/>
          <a:lstStyle>
            <a:lvl1pPr marL="0" indent="0" algn="ctr">
              <a:buNone/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7D46E73E-B333-DD41-9E65-0673E0C598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16283" y="478973"/>
            <a:ext cx="7959435" cy="457200"/>
          </a:xfrm>
        </p:spPr>
        <p:txBody>
          <a:bodyPr wrap="none" anchor="t">
            <a:noAutofit/>
          </a:bodyPr>
          <a:lstStyle>
            <a:lvl1pPr algn="ctr">
              <a:defRPr sz="2400" b="1" i="0" cap="none" spc="100" baseline="0">
                <a:solidFill>
                  <a:srgbClr val="C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8BD01E57-3F5D-FC49-AA6A-FD86FFC23FD0}"/>
              </a:ext>
            </a:extLst>
          </p:cNvPr>
          <p:cNvCxnSpPr>
            <a:cxnSpLocks/>
          </p:cNvCxnSpPr>
          <p:nvPr userDrawn="1"/>
        </p:nvCxnSpPr>
        <p:spPr>
          <a:xfrm flipH="1">
            <a:off x="4709650" y="1052052"/>
            <a:ext cx="2772701" cy="0"/>
          </a:xfrm>
          <a:prstGeom prst="line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Picture 16" descr="A close up of a logo&#10;&#10;Description automatically generated">
            <a:extLst>
              <a:ext uri="{FF2B5EF4-FFF2-40B4-BE49-F238E27FC236}">
                <a16:creationId xmlns:a16="http://schemas.microsoft.com/office/drawing/2014/main" id="{822DEEA9-D819-4A1D-BF45-B222701F80F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3979" y="6363588"/>
            <a:ext cx="1278609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3890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5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9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" grpId="0" animBg="1"/>
      <p:bldP spid="25" grpId="0" animBg="1"/>
      <p:bldP spid="26" grpId="0" animBg="1"/>
    </p:bld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ta Tabl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16283" y="478973"/>
            <a:ext cx="7959435" cy="457200"/>
          </a:xfrm>
        </p:spPr>
        <p:txBody>
          <a:bodyPr wrap="none" anchor="t">
            <a:noAutofit/>
          </a:bodyPr>
          <a:lstStyle>
            <a:lvl1pPr algn="ctr">
              <a:defRPr sz="2400" b="1" i="0" cap="none" spc="100" baseline="0">
                <a:solidFill>
                  <a:srgbClr val="C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E54CF3AB-99D4-9145-9E51-752BA469E50D}"/>
              </a:ext>
            </a:extLst>
          </p:cNvPr>
          <p:cNvCxnSpPr>
            <a:cxnSpLocks/>
          </p:cNvCxnSpPr>
          <p:nvPr userDrawn="1"/>
        </p:nvCxnSpPr>
        <p:spPr>
          <a:xfrm flipH="1">
            <a:off x="4709650" y="1052052"/>
            <a:ext cx="2772701" cy="0"/>
          </a:xfrm>
          <a:prstGeom prst="line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84ECE201-B691-45BE-AA22-6012F21D63E9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798504407"/>
              </p:ext>
            </p:extLst>
          </p:nvPr>
        </p:nvGraphicFramePr>
        <p:xfrm>
          <a:off x="2158815" y="1560984"/>
          <a:ext cx="7874370" cy="4622288"/>
        </p:xfrm>
        <a:graphic>
          <a:graphicData uri="http://schemas.openxmlformats.org/drawingml/2006/table">
            <a:tbl>
              <a:tblPr firstRow="1" bandRow="1">
                <a:tableStyleId>{5202B0CA-FC54-4496-8BCA-5EF66A818D29}</a:tableStyleId>
              </a:tblPr>
              <a:tblGrid>
                <a:gridCol w="2624790">
                  <a:extLst>
                    <a:ext uri="{9D8B030D-6E8A-4147-A177-3AD203B41FA5}">
                      <a16:colId xmlns:a16="http://schemas.microsoft.com/office/drawing/2014/main" val="4170995988"/>
                    </a:ext>
                  </a:extLst>
                </a:gridCol>
                <a:gridCol w="2624790">
                  <a:extLst>
                    <a:ext uri="{9D8B030D-6E8A-4147-A177-3AD203B41FA5}">
                      <a16:colId xmlns:a16="http://schemas.microsoft.com/office/drawing/2014/main" val="3319331502"/>
                    </a:ext>
                  </a:extLst>
                </a:gridCol>
                <a:gridCol w="2624790">
                  <a:extLst>
                    <a:ext uri="{9D8B030D-6E8A-4147-A177-3AD203B41FA5}">
                      <a16:colId xmlns:a16="http://schemas.microsoft.com/office/drawing/2014/main" val="498230570"/>
                    </a:ext>
                  </a:extLst>
                </a:gridCol>
              </a:tblGrid>
              <a:tr h="725016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dirty="0">
                          <a:solidFill>
                            <a:schemeClr val="tx1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Click to edit header</a:t>
                      </a:r>
                    </a:p>
                  </a:txBody>
                  <a:tcPr marL="45720" marR="4572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dirty="0">
                          <a:solidFill>
                            <a:schemeClr val="tx1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Click to edit header</a:t>
                      </a:r>
                    </a:p>
                  </a:txBody>
                  <a:tcPr marL="45720" marR="45720" anchor="ctr">
                    <a:lnL w="190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dirty="0">
                          <a:solidFill>
                            <a:schemeClr val="tx1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Click to edit header</a:t>
                      </a:r>
                    </a:p>
                  </a:txBody>
                  <a:tcPr marL="45720" marR="45720" anchor="ctr">
                    <a:lnL w="190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50651035"/>
                  </a:ext>
                </a:extLst>
              </a:tr>
              <a:tr h="487159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  <a:sym typeface="Wingdings" pitchFamily="2" charset="2"/>
                        </a:rPr>
                        <a:t>Click to edit cell</a:t>
                      </a:r>
                    </a:p>
                  </a:txBody>
                  <a:tcPr anchor="ctr">
                    <a:lnR w="190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C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  <a:sym typeface="Wingdings" pitchFamily="2" charset="2"/>
                        </a:rPr>
                        <a:t>Click to edit cell</a:t>
                      </a:r>
                    </a:p>
                  </a:txBody>
                  <a:tcPr anchor="ctr">
                    <a:lnL w="190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C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800000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  <a:sym typeface="Wingdings" pitchFamily="2" charset="2"/>
                        </a:rPr>
                        <a:t>Click to edit cell</a:t>
                      </a:r>
                    </a:p>
                  </a:txBody>
                  <a:tcPr anchor="ctr">
                    <a:lnL w="190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C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1755306"/>
                  </a:ext>
                </a:extLst>
              </a:tr>
              <a:tr h="487159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  <a:sym typeface="Wingdings" pitchFamily="2" charset="2"/>
                        </a:rPr>
                        <a:t>Click to edit cell</a:t>
                      </a:r>
                    </a:p>
                  </a:txBody>
                  <a:tcPr anchor="ctr">
                    <a:lnR w="190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C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C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  <a:sym typeface="Wingdings" pitchFamily="2" charset="2"/>
                        </a:rPr>
                        <a:t>Click to edit cell</a:t>
                      </a:r>
                    </a:p>
                  </a:txBody>
                  <a:tcPr anchor="ctr">
                    <a:lnL w="190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C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C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800000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  <a:sym typeface="Wingdings" pitchFamily="2" charset="2"/>
                        </a:rPr>
                        <a:t>Click to edit cell</a:t>
                      </a:r>
                    </a:p>
                  </a:txBody>
                  <a:tcPr anchor="ctr">
                    <a:lnL w="190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C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C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8943575"/>
                  </a:ext>
                </a:extLst>
              </a:tr>
              <a:tr h="487159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  <a:sym typeface="Wingdings" pitchFamily="2" charset="2"/>
                        </a:rPr>
                        <a:t>Click to edit cell</a:t>
                      </a:r>
                    </a:p>
                  </a:txBody>
                  <a:tcPr anchor="ctr">
                    <a:lnR w="190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C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C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  <a:sym typeface="Wingdings" pitchFamily="2" charset="2"/>
                        </a:rPr>
                        <a:t>Click to edit cell</a:t>
                      </a:r>
                    </a:p>
                  </a:txBody>
                  <a:tcPr anchor="ctr">
                    <a:lnL w="190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C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C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800000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  <a:sym typeface="Wingdings" pitchFamily="2" charset="2"/>
                        </a:rPr>
                        <a:t>Click to edit cell</a:t>
                      </a:r>
                    </a:p>
                  </a:txBody>
                  <a:tcPr anchor="ctr">
                    <a:lnL w="190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C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C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07402323"/>
                  </a:ext>
                </a:extLst>
              </a:tr>
              <a:tr h="487159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  <a:sym typeface="Wingdings" pitchFamily="2" charset="2"/>
                        </a:rPr>
                        <a:t>Click to edit cell</a:t>
                      </a:r>
                    </a:p>
                  </a:txBody>
                  <a:tcPr anchor="ctr">
                    <a:lnR w="190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C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C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  <a:sym typeface="Wingdings" pitchFamily="2" charset="2"/>
                        </a:rPr>
                        <a:t>Click to edit cell</a:t>
                      </a:r>
                    </a:p>
                  </a:txBody>
                  <a:tcPr anchor="ctr">
                    <a:lnL w="190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C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C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800000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  <a:sym typeface="Wingdings" pitchFamily="2" charset="2"/>
                        </a:rPr>
                        <a:t>Click to edit cell</a:t>
                      </a:r>
                    </a:p>
                  </a:txBody>
                  <a:tcPr anchor="ctr">
                    <a:lnL w="190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C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C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02716172"/>
                  </a:ext>
                </a:extLst>
              </a:tr>
              <a:tr h="487159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  <a:sym typeface="Wingdings" pitchFamily="2" charset="2"/>
                        </a:rPr>
                        <a:t>Click to edit cell</a:t>
                      </a:r>
                    </a:p>
                  </a:txBody>
                  <a:tcPr anchor="ctr">
                    <a:lnR w="190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C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C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  <a:sym typeface="Wingdings" pitchFamily="2" charset="2"/>
                        </a:rPr>
                        <a:t>Click to edit cell</a:t>
                      </a:r>
                    </a:p>
                  </a:txBody>
                  <a:tcPr anchor="ctr">
                    <a:lnL w="190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C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C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800000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  <a:sym typeface="Wingdings" pitchFamily="2" charset="2"/>
                        </a:rPr>
                        <a:t>Click to edit cell</a:t>
                      </a:r>
                    </a:p>
                  </a:txBody>
                  <a:tcPr anchor="ctr">
                    <a:lnL w="190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C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C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99263520"/>
                  </a:ext>
                </a:extLst>
              </a:tr>
              <a:tr h="487159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  <a:sym typeface="Wingdings" pitchFamily="2" charset="2"/>
                        </a:rPr>
                        <a:t>Click to edit cell</a:t>
                      </a:r>
                    </a:p>
                  </a:txBody>
                  <a:tcPr anchor="ctr">
                    <a:lnR w="190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C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C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  <a:sym typeface="Wingdings" pitchFamily="2" charset="2"/>
                        </a:rPr>
                        <a:t>Click to edit cell</a:t>
                      </a:r>
                    </a:p>
                  </a:txBody>
                  <a:tcPr anchor="ctr">
                    <a:lnL w="190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C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C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800000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  <a:sym typeface="Wingdings" pitchFamily="2" charset="2"/>
                        </a:rPr>
                        <a:t>Click to edit cell</a:t>
                      </a:r>
                    </a:p>
                  </a:txBody>
                  <a:tcPr anchor="ctr">
                    <a:lnL w="190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C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C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81184039"/>
                  </a:ext>
                </a:extLst>
              </a:tr>
              <a:tr h="487159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  <a:sym typeface="Wingdings" pitchFamily="2" charset="2"/>
                        </a:rPr>
                        <a:t>Click to edit cell</a:t>
                      </a:r>
                    </a:p>
                  </a:txBody>
                  <a:tcPr anchor="ctr">
                    <a:lnR w="190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C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C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  <a:sym typeface="Wingdings" pitchFamily="2" charset="2"/>
                        </a:rPr>
                        <a:t>Click to edit cell</a:t>
                      </a:r>
                    </a:p>
                  </a:txBody>
                  <a:tcPr anchor="ctr">
                    <a:lnL w="190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C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C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800000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  <a:sym typeface="Wingdings" pitchFamily="2" charset="2"/>
                        </a:rPr>
                        <a:t>Click to edit cell</a:t>
                      </a:r>
                    </a:p>
                  </a:txBody>
                  <a:tcPr anchor="ctr">
                    <a:lnL w="190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C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C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23132653"/>
                  </a:ext>
                </a:extLst>
              </a:tr>
              <a:tr h="487159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  <a:sym typeface="Wingdings" pitchFamily="2" charset="2"/>
                        </a:rPr>
                        <a:t>Click to edit cell</a:t>
                      </a:r>
                    </a:p>
                  </a:txBody>
                  <a:tcPr anchor="ctr">
                    <a:lnR w="190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C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  <a:sym typeface="Wingdings" pitchFamily="2" charset="2"/>
                        </a:rPr>
                        <a:t>Click to edit cell</a:t>
                      </a:r>
                    </a:p>
                  </a:txBody>
                  <a:tcPr anchor="ctr">
                    <a:lnL w="190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C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0000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  <a:sym typeface="Wingdings" pitchFamily="2" charset="2"/>
                        </a:rPr>
                        <a:t>Click to edit cell</a:t>
                      </a:r>
                    </a:p>
                  </a:txBody>
                  <a:tcPr anchor="ctr">
                    <a:lnL w="190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C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93508255"/>
                  </a:ext>
                </a:extLst>
              </a:tr>
            </a:tbl>
          </a:graphicData>
        </a:graphic>
      </p:graphicFrame>
      <p:pic>
        <p:nvPicPr>
          <p:cNvPr id="9" name="Picture 8" descr="A close up of a logo&#10;&#10;Description automatically generated">
            <a:extLst>
              <a:ext uri="{FF2B5EF4-FFF2-40B4-BE49-F238E27FC236}">
                <a16:creationId xmlns:a16="http://schemas.microsoft.com/office/drawing/2014/main" id="{A3F40B94-5B47-4AC2-BFF7-FDA1DB315D4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3979" y="6363588"/>
            <a:ext cx="1278609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97174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ing Slide - Do Not Record">
    <p:bg>
      <p:bgPr shadeToTitle="1"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5633D615-043F-3743-81F4-A78B554F6657}"/>
              </a:ext>
            </a:extLst>
          </p:cNvPr>
          <p:cNvSpPr/>
          <p:nvPr userDrawn="1"/>
        </p:nvSpPr>
        <p:spPr>
          <a:xfrm>
            <a:off x="1" y="1929599"/>
            <a:ext cx="12192000" cy="2998802"/>
          </a:xfrm>
          <a:prstGeom prst="rect">
            <a:avLst/>
          </a:prstGeom>
          <a:solidFill>
            <a:srgbClr val="6607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effectLst>
                <a:glow rad="101600">
                  <a:schemeClr val="tx1">
                    <a:alpha val="60000"/>
                  </a:schemeClr>
                </a:glow>
              </a:effectLst>
            </a:endParaRPr>
          </a:p>
        </p:txBody>
      </p:sp>
      <p:pic>
        <p:nvPicPr>
          <p:cNvPr id="7" name="Picture 6" descr="A close up of a logo&#10;&#10;Description automatically generated">
            <a:extLst>
              <a:ext uri="{FF2B5EF4-FFF2-40B4-BE49-F238E27FC236}">
                <a16:creationId xmlns:a16="http://schemas.microsoft.com/office/drawing/2014/main" id="{2050545E-2622-4C26-9719-D7775D79F8C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979" y="6363588"/>
            <a:ext cx="1278609" cy="457200"/>
          </a:xfrm>
          <a:prstGeom prst="rect">
            <a:avLst/>
          </a:prstGeom>
        </p:spPr>
      </p:pic>
      <p:pic>
        <p:nvPicPr>
          <p:cNvPr id="5" name="Picture 4" descr="A picture containing sport kite, outdoor object&#10;&#10;Description automatically generated">
            <a:extLst>
              <a:ext uri="{FF2B5EF4-FFF2-40B4-BE49-F238E27FC236}">
                <a16:creationId xmlns:a16="http://schemas.microsoft.com/office/drawing/2014/main" id="{FBD75935-D4A5-4F8D-A743-FFA58534CDB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flipH="1">
            <a:off x="150020" y="1479065"/>
            <a:ext cx="4868547" cy="3658867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AD31112-E756-4435-BAB7-74B2AB128071}"/>
              </a:ext>
            </a:extLst>
          </p:cNvPr>
          <p:cNvSpPr txBox="1"/>
          <p:nvPr userDrawn="1"/>
        </p:nvSpPr>
        <p:spPr>
          <a:xfrm>
            <a:off x="7002168" y="6543227"/>
            <a:ext cx="518983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>
                <a:solidFill>
                  <a:schemeClr val="tx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Copyright © 2024 WatchGuard Technologies, Inc. All Rights Reserved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88209D0-F100-4AA1-B9BC-669E0481EE7C}"/>
              </a:ext>
            </a:extLst>
          </p:cNvPr>
          <p:cNvSpPr txBox="1"/>
          <p:nvPr userDrawn="1"/>
        </p:nvSpPr>
        <p:spPr>
          <a:xfrm>
            <a:off x="6744615" y="3013502"/>
            <a:ext cx="38039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0" lang="en-US" sz="4800" b="0" i="0" u="none" strike="noStrike" kern="1200" cap="all" spc="0" normalizeH="0" baseline="0" noProof="0" dirty="0">
                <a:ln w="3175" cmpd="sng"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Thank You!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364699362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 Slide">
    <p:bg>
      <p:bgPr shadeToTitle="1"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4399E04F-A9DC-4552-BDA3-A23AE31C0D2F}"/>
              </a:ext>
            </a:extLst>
          </p:cNvPr>
          <p:cNvSpPr/>
          <p:nvPr userDrawn="1"/>
        </p:nvSpPr>
        <p:spPr>
          <a:xfrm>
            <a:off x="1" y="1929599"/>
            <a:ext cx="12192000" cy="2998802"/>
          </a:xfrm>
          <a:prstGeom prst="rect">
            <a:avLst/>
          </a:prstGeom>
          <a:solidFill>
            <a:srgbClr val="6607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effectLst>
                <a:glow rad="101600">
                  <a:schemeClr val="tx1">
                    <a:alpha val="60000"/>
                  </a:schemeClr>
                </a:glow>
              </a:effectLst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72245" y="3013502"/>
            <a:ext cx="10847511" cy="830997"/>
          </a:xfrm>
        </p:spPr>
        <p:txBody>
          <a:bodyPr wrap="square" anchor="ctr">
            <a:spAutoFit/>
          </a:bodyPr>
          <a:lstStyle>
            <a:lvl1pPr algn="ctr">
              <a:defRPr sz="4800" b="1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7" name="Picture 6" descr="A close up of a logo&#10;&#10;Description automatically generated">
            <a:extLst>
              <a:ext uri="{FF2B5EF4-FFF2-40B4-BE49-F238E27FC236}">
                <a16:creationId xmlns:a16="http://schemas.microsoft.com/office/drawing/2014/main" id="{2050545E-2622-4C26-9719-D7775D79F8C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979" y="6363588"/>
            <a:ext cx="1278609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990998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 blac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4E73C64-F806-5849-BEDE-85FCCFED31F7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alpha val="4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2" name="Picture 11" descr="A close up of a logo&#10;&#10;Description automatically generated">
            <a:extLst>
              <a:ext uri="{FF2B5EF4-FFF2-40B4-BE49-F238E27FC236}">
                <a16:creationId xmlns:a16="http://schemas.microsoft.com/office/drawing/2014/main" id="{F61C6C48-07E8-5F42-81F4-3C6EAF4FFE5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2217" y="6370137"/>
            <a:ext cx="1278609" cy="457200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5EA4FEEF-E4DB-4EA8-9E21-102F79DEC6C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116283" y="478973"/>
            <a:ext cx="7959435" cy="457200"/>
          </a:xfrm>
        </p:spPr>
        <p:txBody>
          <a:bodyPr wrap="none" anchor="t">
            <a:noAutofit/>
          </a:bodyPr>
          <a:lstStyle>
            <a:lvl1pPr algn="ctr">
              <a:defRPr sz="2400" b="1" i="0" cap="none" spc="100" baseline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BC827763-CCD3-44AC-93BF-2F0EB0C1E3F1}"/>
              </a:ext>
            </a:extLst>
          </p:cNvPr>
          <p:cNvCxnSpPr>
            <a:cxnSpLocks/>
          </p:cNvCxnSpPr>
          <p:nvPr userDrawn="1"/>
        </p:nvCxnSpPr>
        <p:spPr>
          <a:xfrm flipH="1">
            <a:off x="4709650" y="1052052"/>
            <a:ext cx="2772701" cy="0"/>
          </a:xfrm>
          <a:prstGeom prst="line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989B0A07-6AB4-4D44-A413-9FE3BABEA3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38726" y="1325880"/>
            <a:ext cx="10113264" cy="4754880"/>
          </a:xfrm>
        </p:spPr>
        <p:txBody>
          <a:bodyPr wrap="square" anchor="t">
            <a:noAutofit/>
          </a:bodyPr>
          <a:lstStyle>
            <a:lvl1pPr marL="342900" indent="-342900">
              <a:lnSpc>
                <a:spcPct val="100000"/>
              </a:lnSpc>
              <a:spcAft>
                <a:spcPts val="900"/>
              </a:spcAft>
              <a:buSzPct val="110000"/>
              <a:buFont typeface="Arial" panose="020B0604020202020204" pitchFamily="34" charset="0"/>
              <a:buChar char="•"/>
              <a:defRPr sz="22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28650" indent="-285750">
              <a:lnSpc>
                <a:spcPct val="100000"/>
              </a:lnSpc>
              <a:spcAft>
                <a:spcPts val="900"/>
              </a:spcAft>
              <a:buClr>
                <a:schemeClr val="tx1"/>
              </a:buClr>
              <a:buSzPct val="80000"/>
              <a:buFont typeface="Courier New" panose="02070309020205020404" pitchFamily="49" charset="0"/>
              <a:buChar char="o"/>
              <a:tabLst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25513" indent="-238125">
              <a:lnSpc>
                <a:spcPct val="100000"/>
              </a:lnSpc>
              <a:spcAft>
                <a:spcPts val="900"/>
              </a:spcAft>
              <a:buClr>
                <a:schemeClr val="tx1"/>
              </a:buClr>
              <a:buSzPct val="100000"/>
              <a:buFont typeface="Geneva" panose="020B0503030404040204" pitchFamily="34" charset="0"/>
              <a:buChar char="‣"/>
              <a:tabLst/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543050" indent="-171450">
              <a:lnSpc>
                <a:spcPct val="100000"/>
              </a:lnSpc>
              <a:spcAft>
                <a:spcPts val="900"/>
              </a:spcAft>
              <a:buClr>
                <a:schemeClr val="tx1"/>
              </a:buClr>
              <a:buFont typeface="Wingdings" pitchFamily="2" charset="2"/>
              <a:buChar char="§"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spcAft>
                <a:spcPts val="90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9C79946-7D04-487D-81C7-1CA67B933B64}"/>
              </a:ext>
            </a:extLst>
          </p:cNvPr>
          <p:cNvSpPr txBox="1"/>
          <p:nvPr userDrawn="1"/>
        </p:nvSpPr>
        <p:spPr>
          <a:xfrm>
            <a:off x="8612301" y="6436985"/>
            <a:ext cx="35269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b="1" dirty="0">
                <a:solidFill>
                  <a:schemeClr val="tx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WatchGuard Training</a:t>
            </a:r>
          </a:p>
          <a:p>
            <a:pPr algn="r"/>
            <a:r>
              <a:rPr lang="en-US" sz="800" dirty="0">
                <a:solidFill>
                  <a:schemeClr val="tx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Copyright © 2022 WatchGuard Technologies, Inc. All Rights Reserved</a:t>
            </a:r>
          </a:p>
        </p:txBody>
      </p:sp>
    </p:spTree>
    <p:extLst>
      <p:ext uri="{BB962C8B-B14F-4D97-AF65-F5344CB8AC3E}">
        <p14:creationId xmlns:p14="http://schemas.microsoft.com/office/powerpoint/2010/main" val="246147608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- Do Not Record">
    <p:bg>
      <p:bgPr shadeToTitle="1"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7636B35D-55EA-45D4-A314-0BB692543F73}"/>
              </a:ext>
            </a:extLst>
          </p:cNvPr>
          <p:cNvSpPr/>
          <p:nvPr userDrawn="1"/>
        </p:nvSpPr>
        <p:spPr>
          <a:xfrm>
            <a:off x="1" y="1929599"/>
            <a:ext cx="12192000" cy="2998802"/>
          </a:xfrm>
          <a:prstGeom prst="rect">
            <a:avLst/>
          </a:prstGeom>
          <a:solidFill>
            <a:srgbClr val="6607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effectLst>
                <a:glow rad="101600">
                  <a:schemeClr val="tx1">
                    <a:alpha val="60000"/>
                  </a:schemeClr>
                </a:glow>
              </a:effectLst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084404" y="2183425"/>
            <a:ext cx="6800051" cy="1569660"/>
          </a:xfrm>
        </p:spPr>
        <p:txBody>
          <a:bodyPr wrap="square" anchor="ctr">
            <a:spAutoFit/>
          </a:bodyPr>
          <a:lstStyle>
            <a:lvl1pPr algn="ctr">
              <a:defRPr sz="4800" b="1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084404" y="4052387"/>
            <a:ext cx="6800051" cy="587277"/>
          </a:xfrm>
        </p:spPr>
        <p:txBody>
          <a:bodyPr wrap="square" anchor="t">
            <a:spAutoFit/>
          </a:bodyPr>
          <a:lstStyle>
            <a:lvl1pPr marL="0" indent="0" algn="ctr">
              <a:buNone/>
              <a:defRPr sz="2400" cap="all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pic>
        <p:nvPicPr>
          <p:cNvPr id="7" name="Picture 6" descr="A close up of a logo&#10;&#10;Description automatically generated">
            <a:extLst>
              <a:ext uri="{FF2B5EF4-FFF2-40B4-BE49-F238E27FC236}">
                <a16:creationId xmlns:a16="http://schemas.microsoft.com/office/drawing/2014/main" id="{2050545E-2622-4C26-9719-D7775D79F8C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979" y="6363588"/>
            <a:ext cx="1278609" cy="457200"/>
          </a:xfrm>
          <a:prstGeom prst="rect">
            <a:avLst/>
          </a:prstGeom>
        </p:spPr>
      </p:pic>
      <p:pic>
        <p:nvPicPr>
          <p:cNvPr id="5" name="Picture 4" descr="A picture containing sport kite, outdoor object&#10;&#10;Description automatically generated">
            <a:extLst>
              <a:ext uri="{FF2B5EF4-FFF2-40B4-BE49-F238E27FC236}">
                <a16:creationId xmlns:a16="http://schemas.microsoft.com/office/drawing/2014/main" id="{FBD75935-D4A5-4F8D-A743-FFA58534CDB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flipH="1">
            <a:off x="150020" y="1479065"/>
            <a:ext cx="4868547" cy="3658867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AD31112-E756-4435-BAB7-74B2AB128071}"/>
              </a:ext>
            </a:extLst>
          </p:cNvPr>
          <p:cNvSpPr txBox="1"/>
          <p:nvPr userDrawn="1"/>
        </p:nvSpPr>
        <p:spPr>
          <a:xfrm>
            <a:off x="7002168" y="6543227"/>
            <a:ext cx="518983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>
                <a:solidFill>
                  <a:schemeClr val="tx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Copyright © 2026 WatchGuard Technologies, Inc. All Rights Reserved</a:t>
            </a:r>
          </a:p>
        </p:txBody>
      </p:sp>
    </p:spTree>
    <p:extLst>
      <p:ext uri="{BB962C8B-B14F-4D97-AF65-F5344CB8AC3E}">
        <p14:creationId xmlns:p14="http://schemas.microsoft.com/office/powerpoint/2010/main" val="328335272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 Slide">
    <p:bg>
      <p:bgPr shadeToTitle="1"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4399E04F-A9DC-4552-BDA3-A23AE31C0D2F}"/>
              </a:ext>
            </a:extLst>
          </p:cNvPr>
          <p:cNvSpPr/>
          <p:nvPr userDrawn="1"/>
        </p:nvSpPr>
        <p:spPr>
          <a:xfrm>
            <a:off x="1" y="1929599"/>
            <a:ext cx="12192000" cy="2998802"/>
          </a:xfrm>
          <a:prstGeom prst="rect">
            <a:avLst/>
          </a:prstGeom>
          <a:solidFill>
            <a:srgbClr val="6607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effectLst>
                <a:glow rad="101600">
                  <a:schemeClr val="tx1">
                    <a:alpha val="60000"/>
                  </a:schemeClr>
                </a:glow>
              </a:effectLst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72245" y="3013502"/>
            <a:ext cx="10847511" cy="830997"/>
          </a:xfrm>
        </p:spPr>
        <p:txBody>
          <a:bodyPr wrap="square" anchor="ctr">
            <a:spAutoFit/>
          </a:bodyPr>
          <a:lstStyle>
            <a:lvl1pPr algn="ctr">
              <a:defRPr sz="4800" b="1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7" name="Picture 6" descr="A close up of a logo&#10;&#10;Description automatically generated">
            <a:extLst>
              <a:ext uri="{FF2B5EF4-FFF2-40B4-BE49-F238E27FC236}">
                <a16:creationId xmlns:a16="http://schemas.microsoft.com/office/drawing/2014/main" id="{2050545E-2622-4C26-9719-D7775D79F8C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979" y="6363588"/>
            <a:ext cx="1278609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605667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riter Text Slide - Wor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492"/>
          <a:stretch>
            <a:fillRect/>
          </a:stretch>
        </p:blipFill>
        <p:spPr bwMode="auto">
          <a:xfrm>
            <a:off x="8407400" y="-89076"/>
            <a:ext cx="37846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609600" y="274643"/>
            <a:ext cx="7404101" cy="674687"/>
          </a:xfrm>
        </p:spPr>
        <p:txBody>
          <a:bodyPr/>
          <a:lstStyle>
            <a:lvl1pPr>
              <a:defRPr sz="3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13" name="Picture 10">
            <a:extLst>
              <a:ext uri="{FF2B5EF4-FFF2-40B4-BE49-F238E27FC236}">
                <a16:creationId xmlns:a16="http://schemas.microsoft.com/office/drawing/2014/main" id="{C999AEE9-E922-48A7-82CA-FF63F207A73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617167" y="6270773"/>
            <a:ext cx="1670166" cy="499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AF5A81C4-4F7F-4242-A5A7-8410A482396A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609600" y="1069239"/>
            <a:ext cx="7404101" cy="5699685"/>
          </a:xfrm>
        </p:spPr>
        <p:txBody>
          <a:bodyPr wrap="square" anchor="t">
            <a:noAutofit/>
          </a:bodyPr>
          <a:lstStyle>
            <a:lvl1pPr marL="342900" indent="-342900">
              <a:lnSpc>
                <a:spcPct val="100000"/>
              </a:lnSpc>
              <a:spcAft>
                <a:spcPts val="1400"/>
              </a:spcAft>
              <a:buSzPct val="100000"/>
              <a:buFont typeface="Arial" panose="020B0604020202020204" pitchFamily="34" charset="0"/>
              <a:buChar char="•"/>
              <a:defRPr sz="22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28650" indent="-285750">
              <a:lnSpc>
                <a:spcPct val="100000"/>
              </a:lnSpc>
              <a:spcAft>
                <a:spcPts val="1400"/>
              </a:spcAft>
              <a:buClr>
                <a:schemeClr val="tx1"/>
              </a:buClr>
              <a:buSzPct val="100000"/>
              <a:buFont typeface="Wingdings" panose="05000000000000000000" pitchFamily="2" charset="2"/>
              <a:buChar char=" "/>
              <a:tabLst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925513" indent="-238125">
              <a:lnSpc>
                <a:spcPct val="100000"/>
              </a:lnSpc>
              <a:spcAft>
                <a:spcPts val="1400"/>
              </a:spcAft>
              <a:buClr>
                <a:schemeClr val="tx1"/>
              </a:buClr>
              <a:buSzPct val="100000"/>
              <a:buFont typeface="Wingdings" panose="05000000000000000000" pitchFamily="2" charset="2"/>
              <a:buChar char=" "/>
              <a:tabLst/>
              <a:defRPr sz="1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543050" indent="-171450">
              <a:lnSpc>
                <a:spcPct val="100000"/>
              </a:lnSpc>
              <a:buClr>
                <a:schemeClr val="tx1"/>
              </a:buClr>
              <a:buSzPct val="100000"/>
              <a:buFont typeface="Wingdings" panose="05000000000000000000" pitchFamily="2" charset="2"/>
              <a:buChar char=" "/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000250" indent="-171450">
              <a:lnSpc>
                <a:spcPct val="100000"/>
              </a:lnSpc>
              <a:buSzPct val="100000"/>
              <a:buFont typeface="Wingdings" panose="05000000000000000000" pitchFamily="2" charset="2"/>
              <a:buChar char=" "/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38479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riter Text Slide - Blac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5EA4FEEF-E4DB-4EA8-9E21-102F79DEC6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16283" y="478973"/>
            <a:ext cx="7959435" cy="457200"/>
          </a:xfrm>
        </p:spPr>
        <p:txBody>
          <a:bodyPr wrap="none" anchor="t">
            <a:noAutofit/>
          </a:bodyPr>
          <a:lstStyle>
            <a:lvl1pPr algn="ctr">
              <a:defRPr sz="2400" b="1" i="0" cap="none" spc="100" baseline="0">
                <a:solidFill>
                  <a:srgbClr val="C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BC827763-CCD3-44AC-93BF-2F0EB0C1E3F1}"/>
              </a:ext>
            </a:extLst>
          </p:cNvPr>
          <p:cNvCxnSpPr>
            <a:cxnSpLocks/>
          </p:cNvCxnSpPr>
          <p:nvPr userDrawn="1"/>
        </p:nvCxnSpPr>
        <p:spPr>
          <a:xfrm flipH="1">
            <a:off x="4709650" y="1052052"/>
            <a:ext cx="2772701" cy="0"/>
          </a:xfrm>
          <a:prstGeom prst="line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989B0A07-6AB4-4D44-A413-9FE3BABEA3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38726" y="1322362"/>
            <a:ext cx="10115104" cy="4999021"/>
          </a:xfrm>
        </p:spPr>
        <p:txBody>
          <a:bodyPr wrap="square" anchor="t">
            <a:noAutofit/>
          </a:bodyPr>
          <a:lstStyle>
            <a:lvl1pPr marL="342900" indent="-342900">
              <a:lnSpc>
                <a:spcPct val="100000"/>
              </a:lnSpc>
              <a:spcAft>
                <a:spcPts val="1400"/>
              </a:spcAft>
              <a:buSzPct val="100000"/>
              <a:buFont typeface="Arial" panose="020B0604020202020204" pitchFamily="34" charset="0"/>
              <a:buChar char="•"/>
              <a:defRPr sz="22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28650" indent="-285750">
              <a:lnSpc>
                <a:spcPct val="100000"/>
              </a:lnSpc>
              <a:spcAft>
                <a:spcPts val="1400"/>
              </a:spcAft>
              <a:buClr>
                <a:schemeClr val="tx1"/>
              </a:buClr>
              <a:buSzPct val="100000"/>
              <a:buFont typeface="Wingdings" panose="05000000000000000000" pitchFamily="2" charset="2"/>
              <a:buChar char=" "/>
              <a:tabLst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925513" indent="-238125">
              <a:lnSpc>
                <a:spcPct val="100000"/>
              </a:lnSpc>
              <a:spcAft>
                <a:spcPts val="1400"/>
              </a:spcAft>
              <a:buClr>
                <a:schemeClr val="tx1"/>
              </a:buClr>
              <a:buSzPct val="100000"/>
              <a:buFont typeface="Wingdings" panose="05000000000000000000" pitchFamily="2" charset="2"/>
              <a:buChar char=" "/>
              <a:tabLst/>
              <a:defRPr sz="1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543050" indent="-171450">
              <a:lnSpc>
                <a:spcPct val="100000"/>
              </a:lnSpc>
              <a:buClr>
                <a:schemeClr val="tx1"/>
              </a:buClr>
              <a:buSzPct val="100000"/>
              <a:buFont typeface="Wingdings" panose="05000000000000000000" pitchFamily="2" charset="2"/>
              <a:buChar char=" "/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000250" indent="-171450">
              <a:lnSpc>
                <a:spcPct val="100000"/>
              </a:lnSpc>
              <a:buSzPct val="100000"/>
              <a:buFont typeface="Wingdings" panose="05000000000000000000" pitchFamily="2" charset="2"/>
              <a:buChar char=" "/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2" name="Picture 11" descr="A close up of a logo&#10;&#10;Description automatically generated">
            <a:extLst>
              <a:ext uri="{FF2B5EF4-FFF2-40B4-BE49-F238E27FC236}">
                <a16:creationId xmlns:a16="http://schemas.microsoft.com/office/drawing/2014/main" id="{48C83EA6-4EF4-498A-AB94-00521F43B9A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979" y="6363588"/>
            <a:ext cx="1278609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63313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riter Text and UI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5EA4FEEF-E4DB-4EA8-9E21-102F79DEC6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16283" y="478973"/>
            <a:ext cx="7959435" cy="457200"/>
          </a:xfrm>
        </p:spPr>
        <p:txBody>
          <a:bodyPr wrap="none" anchor="t">
            <a:noAutofit/>
          </a:bodyPr>
          <a:lstStyle>
            <a:lvl1pPr algn="ctr">
              <a:defRPr sz="2400" b="1" i="0" cap="none" spc="100" baseline="0">
                <a:solidFill>
                  <a:srgbClr val="C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BC827763-CCD3-44AC-93BF-2F0EB0C1E3F1}"/>
              </a:ext>
            </a:extLst>
          </p:cNvPr>
          <p:cNvCxnSpPr>
            <a:cxnSpLocks/>
          </p:cNvCxnSpPr>
          <p:nvPr userDrawn="1"/>
        </p:nvCxnSpPr>
        <p:spPr>
          <a:xfrm flipH="1">
            <a:off x="4709650" y="1052052"/>
            <a:ext cx="2772701" cy="0"/>
          </a:xfrm>
          <a:prstGeom prst="line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 descr="A close up of a logo&#10;&#10;Description automatically generated">
            <a:extLst>
              <a:ext uri="{FF2B5EF4-FFF2-40B4-BE49-F238E27FC236}">
                <a16:creationId xmlns:a16="http://schemas.microsoft.com/office/drawing/2014/main" id="{48C83EA6-4EF4-498A-AB94-00521F43B9A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979" y="6363588"/>
            <a:ext cx="1278609" cy="457200"/>
          </a:xfrm>
          <a:prstGeom prst="rect">
            <a:avLst/>
          </a:prstGeom>
        </p:spPr>
      </p:pic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F2AB98BA-99BD-47CC-943D-98D973F8B431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3933011" y="1443814"/>
            <a:ext cx="8126893" cy="4571377"/>
          </a:xfrm>
          <a:ln w="12700">
            <a:solidFill>
              <a:schemeClr val="accent4"/>
            </a:solidFill>
          </a:ln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2D43CF23-A405-4C51-9788-41E146DAEAC5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132096" y="1133641"/>
            <a:ext cx="3725009" cy="5191724"/>
          </a:xfrm>
        </p:spPr>
        <p:txBody>
          <a:bodyPr wrap="square" anchor="t">
            <a:noAutofit/>
          </a:bodyPr>
          <a:lstStyle>
            <a:lvl1pPr marL="342900" indent="-342900">
              <a:lnSpc>
                <a:spcPct val="100000"/>
              </a:lnSpc>
              <a:spcAft>
                <a:spcPts val="1400"/>
              </a:spcAft>
              <a:buSzPct val="100000"/>
              <a:buFont typeface="Arial" panose="020B0604020202020204" pitchFamily="34" charset="0"/>
              <a:buChar char="•"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28650" indent="-285750">
              <a:lnSpc>
                <a:spcPct val="100000"/>
              </a:lnSpc>
              <a:spcAft>
                <a:spcPts val="1400"/>
              </a:spcAft>
              <a:buClr>
                <a:schemeClr val="tx1"/>
              </a:buClr>
              <a:buSzPct val="100000"/>
              <a:buFont typeface="Wingdings" panose="05000000000000000000" pitchFamily="2" charset="2"/>
              <a:buChar char=" "/>
              <a:tabLst/>
              <a:defRPr sz="1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925513" indent="-238125">
              <a:lnSpc>
                <a:spcPct val="100000"/>
              </a:lnSpc>
              <a:spcAft>
                <a:spcPts val="1400"/>
              </a:spcAft>
              <a:buClr>
                <a:schemeClr val="tx1"/>
              </a:buClr>
              <a:buSzPct val="100000"/>
              <a:buFont typeface="Wingdings" panose="05000000000000000000" pitchFamily="2" charset="2"/>
              <a:buChar char=" "/>
              <a:tabLst/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543050" indent="-171450">
              <a:lnSpc>
                <a:spcPct val="100000"/>
              </a:lnSpc>
              <a:buClr>
                <a:schemeClr val="tx1"/>
              </a:buClr>
              <a:buSzPct val="100000"/>
              <a:buFont typeface="Wingdings" panose="05000000000000000000" pitchFamily="2" charset="2"/>
              <a:buChar char=" "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lnSpc>
                <a:spcPct val="100000"/>
              </a:lnSpc>
              <a:defRPr sz="12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8227338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riter Two Boxes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7ED36ECD-5AF2-471E-BE40-E75FEC8F8391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1038726" y="1322362"/>
            <a:ext cx="4958037" cy="4999021"/>
          </a:xfrm>
        </p:spPr>
        <p:txBody>
          <a:bodyPr wrap="square" anchor="t">
            <a:noAutofit/>
          </a:bodyPr>
          <a:lstStyle>
            <a:lvl1pPr marL="342900" indent="-342900">
              <a:lnSpc>
                <a:spcPct val="100000"/>
              </a:lnSpc>
              <a:spcAft>
                <a:spcPts val="1400"/>
              </a:spcAft>
              <a:buSzPct val="100000"/>
              <a:buFont typeface="Arial" panose="020B0604020202020204" pitchFamily="34" charset="0"/>
              <a:buChar char="•"/>
              <a:defRPr sz="22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28650" indent="-285750">
              <a:lnSpc>
                <a:spcPct val="100000"/>
              </a:lnSpc>
              <a:spcAft>
                <a:spcPts val="1400"/>
              </a:spcAft>
              <a:buClr>
                <a:schemeClr val="tx1"/>
              </a:buClr>
              <a:buSzPct val="100000"/>
              <a:buFont typeface="Wingdings" panose="05000000000000000000" pitchFamily="2" charset="2"/>
              <a:buChar char=" "/>
              <a:tabLst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925513" indent="-238125">
              <a:lnSpc>
                <a:spcPct val="100000"/>
              </a:lnSpc>
              <a:spcAft>
                <a:spcPts val="1400"/>
              </a:spcAft>
              <a:buClr>
                <a:schemeClr val="tx1"/>
              </a:buClr>
              <a:buSzPct val="100000"/>
              <a:buFont typeface="Wingdings" panose="05000000000000000000" pitchFamily="2" charset="2"/>
              <a:buChar char=" "/>
              <a:tabLst/>
              <a:defRPr sz="1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543050" indent="-171450">
              <a:lnSpc>
                <a:spcPct val="100000"/>
              </a:lnSpc>
              <a:buClr>
                <a:schemeClr val="tx1"/>
              </a:buClr>
              <a:buSzPct val="100000"/>
              <a:buFont typeface="Wingdings" panose="05000000000000000000" pitchFamily="2" charset="2"/>
              <a:buChar char=" "/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000250" indent="-171450">
              <a:lnSpc>
                <a:spcPct val="100000"/>
              </a:lnSpc>
              <a:buSzPct val="100000"/>
              <a:buFont typeface="Wingdings" panose="05000000000000000000" pitchFamily="2" charset="2"/>
              <a:buChar char=" "/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5EA4FEEF-E4DB-4EA8-9E21-102F79DEC6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16283" y="478973"/>
            <a:ext cx="7959435" cy="457200"/>
          </a:xfrm>
        </p:spPr>
        <p:txBody>
          <a:bodyPr wrap="none" anchor="t">
            <a:noAutofit/>
          </a:bodyPr>
          <a:lstStyle>
            <a:lvl1pPr algn="ctr">
              <a:defRPr sz="2400" b="1" i="0" cap="none" spc="100" baseline="0">
                <a:solidFill>
                  <a:srgbClr val="C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BC827763-CCD3-44AC-93BF-2F0EB0C1E3F1}"/>
              </a:ext>
            </a:extLst>
          </p:cNvPr>
          <p:cNvCxnSpPr>
            <a:cxnSpLocks/>
          </p:cNvCxnSpPr>
          <p:nvPr userDrawn="1"/>
        </p:nvCxnSpPr>
        <p:spPr>
          <a:xfrm flipH="1">
            <a:off x="4709650" y="1052052"/>
            <a:ext cx="2772701" cy="0"/>
          </a:xfrm>
          <a:prstGeom prst="line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 descr="A close up of a logo&#10;&#10;Description automatically generated">
            <a:extLst>
              <a:ext uri="{FF2B5EF4-FFF2-40B4-BE49-F238E27FC236}">
                <a16:creationId xmlns:a16="http://schemas.microsoft.com/office/drawing/2014/main" id="{48C83EA6-4EF4-498A-AB94-00521F43B9A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979" y="6363588"/>
            <a:ext cx="1278609" cy="457200"/>
          </a:xfrm>
          <a:prstGeom prst="rect">
            <a:avLst/>
          </a:prstGeo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A1948DE-E44D-4502-8491-EA1AB7E0A972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6192837" y="1322362"/>
            <a:ext cx="4958037" cy="4999021"/>
          </a:xfrm>
        </p:spPr>
        <p:txBody>
          <a:bodyPr anchor="t"/>
          <a:lstStyle>
            <a:lvl1pPr>
              <a:lnSpc>
                <a:spcPct val="100000"/>
              </a:lnSpc>
              <a:buSzPct val="100000"/>
              <a:defRPr/>
            </a:lvl1pPr>
            <a:lvl2pPr marL="742950" indent="-285750">
              <a:lnSpc>
                <a:spcPct val="100000"/>
              </a:lnSpc>
              <a:buSzPct val="100000"/>
              <a:buFont typeface="Wingdings" panose="05000000000000000000" pitchFamily="2" charset="2"/>
              <a:buChar char=" "/>
              <a:defRPr/>
            </a:lvl2pPr>
            <a:lvl3pPr marL="1200150" indent="-285750">
              <a:lnSpc>
                <a:spcPct val="100000"/>
              </a:lnSpc>
              <a:buSzPct val="100000"/>
              <a:buFont typeface="Wingdings" panose="05000000000000000000" pitchFamily="2" charset="2"/>
              <a:buChar char=" "/>
              <a:defRPr/>
            </a:lvl3pPr>
            <a:lvl4pPr marL="1543050" indent="-171450">
              <a:lnSpc>
                <a:spcPct val="100000"/>
              </a:lnSpc>
              <a:buSzPct val="100000"/>
              <a:buFont typeface="Wingdings" panose="05000000000000000000" pitchFamily="2" charset="2"/>
              <a:buChar char=" "/>
              <a:defRPr/>
            </a:lvl4pPr>
            <a:lvl5pPr marL="2000250" indent="-171450">
              <a:lnSpc>
                <a:spcPct val="100000"/>
              </a:lnSpc>
              <a:buSzPct val="100000"/>
              <a:buFont typeface="Wingdings" panose="05000000000000000000" pitchFamily="2" charset="2"/>
              <a:buChar char=" 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6005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riter Blank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5EA4FEEF-E4DB-4EA8-9E21-102F79DEC6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16283" y="478973"/>
            <a:ext cx="7959435" cy="457200"/>
          </a:xfrm>
        </p:spPr>
        <p:txBody>
          <a:bodyPr wrap="none" anchor="t">
            <a:noAutofit/>
          </a:bodyPr>
          <a:lstStyle>
            <a:lvl1pPr algn="ctr">
              <a:defRPr sz="2400" b="1" i="0" cap="none" spc="100" baseline="0">
                <a:solidFill>
                  <a:srgbClr val="C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BC827763-CCD3-44AC-93BF-2F0EB0C1E3F1}"/>
              </a:ext>
            </a:extLst>
          </p:cNvPr>
          <p:cNvCxnSpPr>
            <a:cxnSpLocks/>
          </p:cNvCxnSpPr>
          <p:nvPr userDrawn="1"/>
        </p:nvCxnSpPr>
        <p:spPr>
          <a:xfrm flipH="1">
            <a:off x="4709650" y="1052052"/>
            <a:ext cx="2772701" cy="0"/>
          </a:xfrm>
          <a:prstGeom prst="line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 descr="A close up of a logo&#10;&#10;Description automatically generated">
            <a:extLst>
              <a:ext uri="{FF2B5EF4-FFF2-40B4-BE49-F238E27FC236}">
                <a16:creationId xmlns:a16="http://schemas.microsoft.com/office/drawing/2014/main" id="{3CEEB648-B4F1-476E-9AB4-2E86BEE2E3B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979" y="6363588"/>
            <a:ext cx="1278609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07128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iner Intro/Exit Slide - Change Notic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16283" y="478973"/>
            <a:ext cx="7959435" cy="457200"/>
          </a:xfrm>
        </p:spPr>
        <p:txBody>
          <a:bodyPr wrap="none" anchor="t">
            <a:noAutofit/>
          </a:bodyPr>
          <a:lstStyle>
            <a:lvl1pPr algn="ctr">
              <a:defRPr sz="2400" b="1" i="0" cap="none" spc="100" baseline="0">
                <a:solidFill>
                  <a:srgbClr val="C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A2EE8981-7D76-B243-A553-B607932D81C1}"/>
              </a:ext>
            </a:extLst>
          </p:cNvPr>
          <p:cNvCxnSpPr>
            <a:cxnSpLocks/>
          </p:cNvCxnSpPr>
          <p:nvPr userDrawn="1"/>
        </p:nvCxnSpPr>
        <p:spPr>
          <a:xfrm flipH="1">
            <a:off x="4709650" y="1052052"/>
            <a:ext cx="2772701" cy="0"/>
          </a:xfrm>
          <a:prstGeom prst="line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D85884E6-6BAA-784C-BB0C-22B2056F3B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38726" y="1604433"/>
            <a:ext cx="10114548" cy="4459477"/>
          </a:xfrm>
        </p:spPr>
        <p:txBody>
          <a:bodyPr wrap="square" anchor="t">
            <a:noAutofit/>
          </a:bodyPr>
          <a:lstStyle>
            <a:lvl1pPr marL="342900" indent="-342900">
              <a:lnSpc>
                <a:spcPct val="150000"/>
              </a:lnSpc>
              <a:spcAft>
                <a:spcPts val="1400"/>
              </a:spcAft>
              <a:buSzPct val="100000"/>
              <a:buFont typeface="Wingdings" panose="05000000000000000000" pitchFamily="2" charset="2"/>
              <a:buChar char="v"/>
              <a:defRPr sz="22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28650" indent="-285750">
              <a:lnSpc>
                <a:spcPct val="150000"/>
              </a:lnSpc>
              <a:spcAft>
                <a:spcPts val="1400"/>
              </a:spcAft>
              <a:buClr>
                <a:schemeClr val="tx1"/>
              </a:buClr>
              <a:buSzPct val="80000"/>
              <a:buFont typeface="Wingdings" panose="05000000000000000000" pitchFamily="2" charset="2"/>
              <a:buChar char="Ø"/>
              <a:tabLst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925513" indent="-238125">
              <a:lnSpc>
                <a:spcPct val="150000"/>
              </a:lnSpc>
              <a:spcAft>
                <a:spcPts val="1400"/>
              </a:spcAft>
              <a:buClr>
                <a:schemeClr val="tx1"/>
              </a:buClr>
              <a:buSzPct val="80000"/>
              <a:buFont typeface="Wingdings" panose="05000000000000000000" pitchFamily="2" charset="2"/>
              <a:buChar char="Ø"/>
              <a:tabLst/>
              <a:defRPr sz="1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543050" indent="-171450">
              <a:lnSpc>
                <a:spcPct val="150000"/>
              </a:lnSpc>
              <a:buClr>
                <a:schemeClr val="tx1"/>
              </a:buClr>
              <a:buSzPct val="80000"/>
              <a:buFont typeface="Wingdings" panose="05000000000000000000" pitchFamily="2" charset="2"/>
              <a:buChar char="Ø"/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000250" indent="-171450">
              <a:buSzPct val="80000"/>
              <a:buFont typeface="Wingdings" panose="05000000000000000000" pitchFamily="2" charset="2"/>
              <a:buChar char="Ø"/>
              <a:defRPr baseline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9" name="Picture 8" descr="A close up of a logo&#10;&#10;Description automatically generated">
            <a:extLst>
              <a:ext uri="{FF2B5EF4-FFF2-40B4-BE49-F238E27FC236}">
                <a16:creationId xmlns:a16="http://schemas.microsoft.com/office/drawing/2014/main" id="{3DBACB39-763C-4F77-918A-D71385FD465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3979" y="6363588"/>
            <a:ext cx="1278609" cy="4572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665A784-EAD8-49FA-AC30-B3FF031B564E}"/>
              </a:ext>
            </a:extLst>
          </p:cNvPr>
          <p:cNvSpPr txBox="1"/>
          <p:nvPr userDrawn="1"/>
        </p:nvSpPr>
        <p:spPr>
          <a:xfrm>
            <a:off x="1" y="0"/>
            <a:ext cx="2116282" cy="461665"/>
          </a:xfrm>
          <a:prstGeom prst="rect">
            <a:avLst/>
          </a:prstGeom>
          <a:solidFill>
            <a:schemeClr val="accent6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200" i="1" dirty="0"/>
              <a:t>This video might not include recent product updates</a:t>
            </a:r>
          </a:p>
        </p:txBody>
      </p:sp>
    </p:spTree>
    <p:extLst>
      <p:ext uri="{BB962C8B-B14F-4D97-AF65-F5344CB8AC3E}">
        <p14:creationId xmlns:p14="http://schemas.microsoft.com/office/powerpoint/2010/main" val="736485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777777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777777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777777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777777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777777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uiExpand="1" build="p">
        <p:tmplLst>
          <p:tmpl lvl="1"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  <p:subTnLst>
                    <p:animClr clrSpc="rgb" dir="cw">
                      <p:cBhvr override="childStyle">
                        <p:cTn dur="1" fill="hold" display="0" masterRel="nextClick" afterEffect="1"/>
                        <p:tgtEl>
                          <p:spTgt spid="10"/>
                        </p:tgtEl>
                        <p:attrNameLst>
                          <p:attrName>ppt_c</p:attrName>
                        </p:attrNameLst>
                      </p:cBhvr>
                      <p:to>
                        <a:srgbClr val="777777"/>
                      </p:to>
                    </p:animClr>
                  </p:subTnLst>
                </p:cTn>
              </p:par>
            </p:tnLst>
          </p:tmpl>
          <p:tmpl lvl="2"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  <p:subTnLst>
                    <p:animClr clrSpc="rgb" dir="cw">
                      <p:cBhvr override="childStyle">
                        <p:cTn dur="1" fill="hold" display="0" masterRel="nextClick" afterEffect="1"/>
                        <p:tgtEl>
                          <p:spTgt spid="10"/>
                        </p:tgtEl>
                        <p:attrNameLst>
                          <p:attrName>ppt_c</p:attrName>
                        </p:attrNameLst>
                      </p:cBhvr>
                      <p:to>
                        <a:srgbClr val="777777"/>
                      </p:to>
                    </p:animClr>
                  </p:subTnLst>
                </p:cTn>
              </p:par>
            </p:tnLst>
          </p:tmpl>
          <p:tmpl lvl="3"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  <p:subTnLst>
                    <p:animClr clrSpc="rgb" dir="cw">
                      <p:cBhvr override="childStyle">
                        <p:cTn dur="1" fill="hold" display="0" masterRel="nextClick" afterEffect="1"/>
                        <p:tgtEl>
                          <p:spTgt spid="10"/>
                        </p:tgtEl>
                        <p:attrNameLst>
                          <p:attrName>ppt_c</p:attrName>
                        </p:attrNameLst>
                      </p:cBhvr>
                      <p:to>
                        <a:srgbClr val="777777"/>
                      </p:to>
                    </p:animClr>
                  </p:subTnLst>
                </p:cTn>
              </p:par>
            </p:tnLst>
          </p:tmpl>
          <p:tmpl lvl="4"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  <p:subTnLst>
                    <p:animClr clrSpc="rgb" dir="cw">
                      <p:cBhvr override="childStyle">
                        <p:cTn dur="1" fill="hold" display="0" masterRel="nextClick" afterEffect="1"/>
                        <p:tgtEl>
                          <p:spTgt spid="10"/>
                        </p:tgtEl>
                        <p:attrNameLst>
                          <p:attrName>ppt_c</p:attrName>
                        </p:attrNameLst>
                      </p:cBhvr>
                      <p:to>
                        <a:srgbClr val="777777"/>
                      </p:to>
                    </p:animClr>
                  </p:subTnLst>
                </p:cTn>
              </p:par>
            </p:tnLst>
          </p:tmpl>
          <p:tmpl lvl="5"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  <p:subTnLst>
                    <p:animClr clrSpc="rgb" dir="cw">
                      <p:cBhvr override="childStyle">
                        <p:cTn dur="1" fill="hold" display="0" masterRel="nextClick" afterEffect="1"/>
                        <p:tgtEl>
                          <p:spTgt spid="10"/>
                        </p:tgtEl>
                        <p:attrNameLst>
                          <p:attrName>ppt_c</p:attrName>
                        </p:attrNameLst>
                      </p:cBhvr>
                      <p:to>
                        <a:srgbClr val="777777"/>
                      </p:to>
                    </p:animClr>
                  </p:subTnLst>
                </p:cTn>
              </p:par>
            </p:tnLst>
          </p:tmpl>
        </p:tmplLst>
      </p:bldP>
    </p:bld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iner Intro/Exit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16283" y="478973"/>
            <a:ext cx="7959435" cy="457200"/>
          </a:xfrm>
        </p:spPr>
        <p:txBody>
          <a:bodyPr wrap="none" anchor="t">
            <a:noAutofit/>
          </a:bodyPr>
          <a:lstStyle>
            <a:lvl1pPr algn="ctr">
              <a:defRPr sz="2400" b="1" i="0" cap="none" spc="100" baseline="0">
                <a:solidFill>
                  <a:srgbClr val="C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A2EE8981-7D76-B243-A553-B607932D81C1}"/>
              </a:ext>
            </a:extLst>
          </p:cNvPr>
          <p:cNvCxnSpPr>
            <a:cxnSpLocks/>
          </p:cNvCxnSpPr>
          <p:nvPr userDrawn="1"/>
        </p:nvCxnSpPr>
        <p:spPr>
          <a:xfrm flipH="1">
            <a:off x="4709650" y="1052052"/>
            <a:ext cx="2772701" cy="0"/>
          </a:xfrm>
          <a:prstGeom prst="line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D85884E6-6BAA-784C-BB0C-22B2056F3B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38726" y="1604433"/>
            <a:ext cx="10114548" cy="4459477"/>
          </a:xfrm>
        </p:spPr>
        <p:txBody>
          <a:bodyPr wrap="square" anchor="t">
            <a:noAutofit/>
          </a:bodyPr>
          <a:lstStyle>
            <a:lvl1pPr marL="342900" indent="-342900">
              <a:lnSpc>
                <a:spcPct val="150000"/>
              </a:lnSpc>
              <a:spcAft>
                <a:spcPts val="1400"/>
              </a:spcAft>
              <a:buSzPct val="100000"/>
              <a:buFont typeface="Wingdings" panose="05000000000000000000" pitchFamily="2" charset="2"/>
              <a:buChar char="v"/>
              <a:defRPr sz="22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28650" indent="-285750">
              <a:lnSpc>
                <a:spcPct val="150000"/>
              </a:lnSpc>
              <a:spcAft>
                <a:spcPts val="1400"/>
              </a:spcAft>
              <a:buClr>
                <a:schemeClr val="tx1"/>
              </a:buClr>
              <a:buSzPct val="80000"/>
              <a:buFont typeface="Wingdings" panose="05000000000000000000" pitchFamily="2" charset="2"/>
              <a:buChar char="Ø"/>
              <a:tabLst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925513" indent="-238125">
              <a:lnSpc>
                <a:spcPct val="150000"/>
              </a:lnSpc>
              <a:spcAft>
                <a:spcPts val="1400"/>
              </a:spcAft>
              <a:buClr>
                <a:schemeClr val="tx1"/>
              </a:buClr>
              <a:buSzPct val="80000"/>
              <a:buFont typeface="Wingdings" panose="05000000000000000000" pitchFamily="2" charset="2"/>
              <a:buChar char="Ø"/>
              <a:tabLst/>
              <a:defRPr sz="1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543050" indent="-171450">
              <a:lnSpc>
                <a:spcPct val="150000"/>
              </a:lnSpc>
              <a:buClr>
                <a:schemeClr val="tx1"/>
              </a:buClr>
              <a:buSzPct val="80000"/>
              <a:buFont typeface="Wingdings" panose="05000000000000000000" pitchFamily="2" charset="2"/>
              <a:buChar char="Ø"/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000250" indent="-171450">
              <a:buSzPct val="80000"/>
              <a:buFont typeface="Wingdings" panose="05000000000000000000" pitchFamily="2" charset="2"/>
              <a:buChar char="Ø"/>
              <a:defRPr baseline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9" name="Picture 8" descr="A close up of a logo&#10;&#10;Description automatically generated">
            <a:extLst>
              <a:ext uri="{FF2B5EF4-FFF2-40B4-BE49-F238E27FC236}">
                <a16:creationId xmlns:a16="http://schemas.microsoft.com/office/drawing/2014/main" id="{3DBACB39-763C-4F77-918A-D71385FD465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3979" y="6363588"/>
            <a:ext cx="1278609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7919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777777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777777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777777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777777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777777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uiExpand="1" build="p">
        <p:tmplLst>
          <p:tmpl lvl="1"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  <p:subTnLst>
                    <p:animClr clrSpc="rgb" dir="cw">
                      <p:cBhvr override="childStyle">
                        <p:cTn dur="1" fill="hold" display="0" masterRel="nextClick" afterEffect="1"/>
                        <p:tgtEl>
                          <p:spTgt spid="10"/>
                        </p:tgtEl>
                        <p:attrNameLst>
                          <p:attrName>ppt_c</p:attrName>
                        </p:attrNameLst>
                      </p:cBhvr>
                      <p:to>
                        <a:srgbClr val="777777"/>
                      </p:to>
                    </p:animClr>
                  </p:subTnLst>
                </p:cTn>
              </p:par>
            </p:tnLst>
          </p:tmpl>
          <p:tmpl lvl="2"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  <p:subTnLst>
                    <p:animClr clrSpc="rgb" dir="cw">
                      <p:cBhvr override="childStyle">
                        <p:cTn dur="1" fill="hold" display="0" masterRel="nextClick" afterEffect="1"/>
                        <p:tgtEl>
                          <p:spTgt spid="10"/>
                        </p:tgtEl>
                        <p:attrNameLst>
                          <p:attrName>ppt_c</p:attrName>
                        </p:attrNameLst>
                      </p:cBhvr>
                      <p:to>
                        <a:srgbClr val="777777"/>
                      </p:to>
                    </p:animClr>
                  </p:subTnLst>
                </p:cTn>
              </p:par>
            </p:tnLst>
          </p:tmpl>
          <p:tmpl lvl="3"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  <p:subTnLst>
                    <p:animClr clrSpc="rgb" dir="cw">
                      <p:cBhvr override="childStyle">
                        <p:cTn dur="1" fill="hold" display="0" masterRel="nextClick" afterEffect="1"/>
                        <p:tgtEl>
                          <p:spTgt spid="10"/>
                        </p:tgtEl>
                        <p:attrNameLst>
                          <p:attrName>ppt_c</p:attrName>
                        </p:attrNameLst>
                      </p:cBhvr>
                      <p:to>
                        <a:srgbClr val="777777"/>
                      </p:to>
                    </p:animClr>
                  </p:subTnLst>
                </p:cTn>
              </p:par>
            </p:tnLst>
          </p:tmpl>
          <p:tmpl lvl="4"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  <p:subTnLst>
                    <p:animClr clrSpc="rgb" dir="cw">
                      <p:cBhvr override="childStyle">
                        <p:cTn dur="1" fill="hold" display="0" masterRel="nextClick" afterEffect="1"/>
                        <p:tgtEl>
                          <p:spTgt spid="10"/>
                        </p:tgtEl>
                        <p:attrNameLst>
                          <p:attrName>ppt_c</p:attrName>
                        </p:attrNameLst>
                      </p:cBhvr>
                      <p:to>
                        <a:srgbClr val="777777"/>
                      </p:to>
                    </p:animClr>
                  </p:subTnLst>
                </p:cTn>
              </p:par>
            </p:tnLst>
          </p:tmpl>
          <p:tmpl lvl="5"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  <p:subTnLst>
                    <p:animClr clrSpc="rgb" dir="cw">
                      <p:cBhvr override="childStyle">
                        <p:cTn dur="1" fill="hold" display="0" masterRel="nextClick" afterEffect="1"/>
                        <p:tgtEl>
                          <p:spTgt spid="10"/>
                        </p:tgtEl>
                        <p:attrNameLst>
                          <p:attrName>ppt_c</p:attrName>
                        </p:attrNameLst>
                      </p:cBhvr>
                      <p:to>
                        <a:srgbClr val="777777"/>
                      </p:to>
                    </p:animClr>
                  </p:subTnLst>
                </p:cTn>
              </p:par>
            </p:tnLst>
          </p:tmpl>
        </p:tmplLst>
      </p:bldP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riter Text Slide - Wor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492"/>
          <a:stretch>
            <a:fillRect/>
          </a:stretch>
        </p:blipFill>
        <p:spPr bwMode="auto">
          <a:xfrm>
            <a:off x="8407400" y="-89076"/>
            <a:ext cx="37846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609600" y="274643"/>
            <a:ext cx="7404101" cy="674687"/>
          </a:xfrm>
        </p:spPr>
        <p:txBody>
          <a:bodyPr/>
          <a:lstStyle>
            <a:lvl1pPr>
              <a:defRPr sz="3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13" name="Picture 10">
            <a:extLst>
              <a:ext uri="{FF2B5EF4-FFF2-40B4-BE49-F238E27FC236}">
                <a16:creationId xmlns:a16="http://schemas.microsoft.com/office/drawing/2014/main" id="{C999AEE9-E922-48A7-82CA-FF63F207A73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617167" y="6270773"/>
            <a:ext cx="1670166" cy="499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AF5A81C4-4F7F-4242-A5A7-8410A482396A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609600" y="1069239"/>
            <a:ext cx="7404101" cy="5699685"/>
          </a:xfrm>
        </p:spPr>
        <p:txBody>
          <a:bodyPr wrap="square" anchor="t">
            <a:noAutofit/>
          </a:bodyPr>
          <a:lstStyle>
            <a:lvl1pPr marL="342900" indent="-342900">
              <a:lnSpc>
                <a:spcPct val="100000"/>
              </a:lnSpc>
              <a:spcAft>
                <a:spcPts val="1400"/>
              </a:spcAft>
              <a:buSzPct val="100000"/>
              <a:buFont typeface="Arial" panose="020B0604020202020204" pitchFamily="34" charset="0"/>
              <a:buChar char="•"/>
              <a:defRPr sz="22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28650" indent="-285750">
              <a:lnSpc>
                <a:spcPct val="100000"/>
              </a:lnSpc>
              <a:spcAft>
                <a:spcPts val="1400"/>
              </a:spcAft>
              <a:buClr>
                <a:schemeClr val="tx1"/>
              </a:buClr>
              <a:buSzPct val="100000"/>
              <a:buFont typeface="Wingdings" panose="05000000000000000000" pitchFamily="2" charset="2"/>
              <a:buChar char=" "/>
              <a:tabLst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925513" indent="-238125">
              <a:lnSpc>
                <a:spcPct val="100000"/>
              </a:lnSpc>
              <a:spcAft>
                <a:spcPts val="1400"/>
              </a:spcAft>
              <a:buClr>
                <a:schemeClr val="tx1"/>
              </a:buClr>
              <a:buSzPct val="100000"/>
              <a:buFont typeface="Wingdings" panose="05000000000000000000" pitchFamily="2" charset="2"/>
              <a:buChar char=" "/>
              <a:tabLst/>
              <a:defRPr sz="1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543050" indent="-171450">
              <a:lnSpc>
                <a:spcPct val="100000"/>
              </a:lnSpc>
              <a:buClr>
                <a:schemeClr val="tx1"/>
              </a:buClr>
              <a:buSzPct val="100000"/>
              <a:buFont typeface="Wingdings" panose="05000000000000000000" pitchFamily="2" charset="2"/>
              <a:buChar char=" "/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000250" indent="-171450">
              <a:lnSpc>
                <a:spcPct val="100000"/>
              </a:lnSpc>
              <a:buSzPct val="100000"/>
              <a:buFont typeface="Wingdings" panose="05000000000000000000" pitchFamily="2" charset="2"/>
              <a:buChar char=" "/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9294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iner Lab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492"/>
          <a:stretch>
            <a:fillRect/>
          </a:stretch>
        </p:blipFill>
        <p:spPr bwMode="auto">
          <a:xfrm>
            <a:off x="8407400" y="-89076"/>
            <a:ext cx="37846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609600" y="274643"/>
            <a:ext cx="7404101" cy="674687"/>
          </a:xfrm>
        </p:spPr>
        <p:txBody>
          <a:bodyPr/>
          <a:lstStyle>
            <a:lvl1pPr>
              <a:defRPr sz="3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Content Placeholder 2"/>
          <p:cNvSpPr>
            <a:spLocks noGrp="1"/>
          </p:cNvSpPr>
          <p:nvPr>
            <p:ph idx="1"/>
          </p:nvPr>
        </p:nvSpPr>
        <p:spPr>
          <a:xfrm>
            <a:off x="609600" y="1070919"/>
            <a:ext cx="7404101" cy="5698005"/>
          </a:xfrm>
        </p:spPr>
        <p:txBody>
          <a:bodyPr anchor="t" anchorCtr="0">
            <a:normAutofit/>
          </a:bodyPr>
          <a:lstStyle>
            <a:lvl1pPr marL="457200" indent="-457200">
              <a:buFont typeface="+mj-lt"/>
              <a:buAutoNum type="arabicPeriod"/>
              <a:defRPr sz="2200"/>
            </a:lvl1pPr>
            <a:lvl2pPr marL="914400" indent="-457200">
              <a:lnSpc>
                <a:spcPct val="100000"/>
              </a:lnSpc>
              <a:buFont typeface="Wingdings" panose="05000000000000000000" pitchFamily="2" charset="2"/>
              <a:buChar char=" "/>
              <a:defRPr sz="2000"/>
            </a:lvl2pPr>
            <a:lvl3pPr marL="1257300" indent="-342900">
              <a:lnSpc>
                <a:spcPct val="100000"/>
              </a:lnSpc>
              <a:buFont typeface="Wingdings" panose="05000000000000000000" pitchFamily="2" charset="2"/>
              <a:buChar char=" "/>
              <a:defRPr/>
            </a:lvl3pPr>
            <a:lvl4pPr marL="1600200" indent="-228600">
              <a:lnSpc>
                <a:spcPct val="100000"/>
              </a:lnSpc>
              <a:buFont typeface="Wingdings" panose="05000000000000000000" pitchFamily="2" charset="2"/>
              <a:buChar char=" "/>
              <a:defRPr/>
            </a:lvl4pPr>
            <a:lvl5pPr marL="2057400" indent="-228600">
              <a:lnSpc>
                <a:spcPct val="100000"/>
              </a:lnSpc>
              <a:buFont typeface="Wingdings" panose="05000000000000000000" pitchFamily="2" charset="2"/>
              <a:buChar char=" 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3" name="Picture 10">
            <a:extLst>
              <a:ext uri="{FF2B5EF4-FFF2-40B4-BE49-F238E27FC236}">
                <a16:creationId xmlns:a16="http://schemas.microsoft.com/office/drawing/2014/main" id="{C999AEE9-E922-48A7-82CA-FF63F207A73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617167" y="6270773"/>
            <a:ext cx="1670166" cy="499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8FB273A-30DA-4063-AF64-0384BA1B9CD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407400" y="1070919"/>
            <a:ext cx="3784600" cy="646331"/>
          </a:xfrm>
          <a:solidFill>
            <a:srgbClr val="000000">
              <a:alpha val="69804"/>
            </a:srgbClr>
          </a:solidFill>
        </p:spPr>
        <p:txBody>
          <a:bodyPr wrap="square" anchor="t" anchorCtr="0">
            <a:spAutoFit/>
          </a:bodyPr>
          <a:lstStyle>
            <a:lvl1pPr marL="0" indent="0">
              <a:lnSpc>
                <a:spcPct val="100000"/>
              </a:lnSpc>
              <a:buNone/>
              <a:defRPr sz="1800"/>
            </a:lvl1pPr>
          </a:lstStyle>
          <a:p>
            <a:pPr lvl="0"/>
            <a:r>
              <a:rPr lang="en-US" dirty="0"/>
              <a:t>Optional side text for lab information</a:t>
            </a:r>
          </a:p>
        </p:txBody>
      </p:sp>
    </p:spTree>
    <p:extLst>
      <p:ext uri="{BB962C8B-B14F-4D97-AF65-F5344CB8AC3E}">
        <p14:creationId xmlns:p14="http://schemas.microsoft.com/office/powerpoint/2010/main" val="10559534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iner Text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FDB5C4FB-9D3F-584A-AA3B-3B8C245BD7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5993" y="1130968"/>
            <a:ext cx="2323738" cy="4499810"/>
          </a:xfrm>
        </p:spPr>
        <p:txBody>
          <a:bodyPr wrap="square" anchor="ctr">
            <a:noAutofit/>
          </a:bodyPr>
          <a:lstStyle>
            <a:lvl1pPr algn="r">
              <a:defRPr sz="2000" b="1" i="0" cap="none" spc="100" baseline="0">
                <a:solidFill>
                  <a:srgbClr val="C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F275DAB6-8321-F945-AD67-9CE5F9CA3E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45483" y="1130967"/>
            <a:ext cx="7819817" cy="4499811"/>
          </a:xfrm>
        </p:spPr>
        <p:txBody>
          <a:bodyPr wrap="square" anchor="ctr">
            <a:noAutofit/>
          </a:bodyPr>
          <a:lstStyle>
            <a:lvl1pPr marL="342900" indent="-342900">
              <a:lnSpc>
                <a:spcPct val="150000"/>
              </a:lnSpc>
              <a:spcAft>
                <a:spcPts val="1400"/>
              </a:spcAft>
              <a:buSzPct val="100000"/>
              <a:buFont typeface="Arial" panose="020B0604020202020204" pitchFamily="34" charset="0"/>
              <a:buChar char="•"/>
              <a:defRPr sz="22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28650" indent="-285750">
              <a:lnSpc>
                <a:spcPct val="150000"/>
              </a:lnSpc>
              <a:spcAft>
                <a:spcPts val="1400"/>
              </a:spcAft>
              <a:buClr>
                <a:schemeClr val="tx1"/>
              </a:buClr>
              <a:buSzPct val="100000"/>
              <a:buFont typeface="Wingdings" panose="05000000000000000000" pitchFamily="2" charset="2"/>
              <a:buChar char=" "/>
              <a:tabLst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925513" indent="-238125">
              <a:lnSpc>
                <a:spcPct val="150000"/>
              </a:lnSpc>
              <a:spcAft>
                <a:spcPts val="1400"/>
              </a:spcAft>
              <a:buClr>
                <a:schemeClr val="tx1"/>
              </a:buClr>
              <a:buSzPct val="100000"/>
              <a:buFont typeface="Wingdings" panose="05000000000000000000" pitchFamily="2" charset="2"/>
              <a:buChar char=" "/>
              <a:tabLst/>
              <a:defRPr sz="1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543050" indent="-171450">
              <a:lnSpc>
                <a:spcPct val="150000"/>
              </a:lnSpc>
              <a:buClr>
                <a:schemeClr val="tx1"/>
              </a:buClr>
              <a:buSzPct val="100000"/>
              <a:buFont typeface="Wingdings" panose="05000000000000000000" pitchFamily="2" charset="2"/>
              <a:buChar char=" "/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000250" indent="-171450">
              <a:buSzPct val="100000"/>
              <a:buFont typeface="Wingdings" panose="05000000000000000000" pitchFamily="2" charset="2"/>
              <a:buChar char=" "/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E7C72D80-0D87-8C4C-A540-381927933607}"/>
              </a:ext>
            </a:extLst>
          </p:cNvPr>
          <p:cNvCxnSpPr>
            <a:cxnSpLocks/>
          </p:cNvCxnSpPr>
          <p:nvPr userDrawn="1"/>
        </p:nvCxnSpPr>
        <p:spPr>
          <a:xfrm>
            <a:off x="3078143" y="1130968"/>
            <a:ext cx="0" cy="4499811"/>
          </a:xfrm>
          <a:prstGeom prst="line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 descr="A close up of a logo&#10;&#10;Description automatically generated">
            <a:extLst>
              <a:ext uri="{FF2B5EF4-FFF2-40B4-BE49-F238E27FC236}">
                <a16:creationId xmlns:a16="http://schemas.microsoft.com/office/drawing/2014/main" id="{7D3E85FA-4F25-4E0C-8477-612E8CFB3C4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3979" y="6363588"/>
            <a:ext cx="1278609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33546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777777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777777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777777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777777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777777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uiExpand="1" build="p">
        <p:tmplLst>
          <p:tmpl lvl="1"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9"/>
                        </p:tgtEl>
                      </p:cBhvr>
                    </p:animEffect>
                  </p:childTnLst>
                  <p:subTnLst>
                    <p:animClr clrSpc="rgb" dir="cw">
                      <p:cBhvr override="childStyle">
                        <p:cTn dur="1" fill="hold" display="0" masterRel="nextClick" afterEffect="1"/>
                        <p:tgtEl>
                          <p:spTgt spid="9"/>
                        </p:tgtEl>
                        <p:attrNameLst>
                          <p:attrName>ppt_c</p:attrName>
                        </p:attrNameLst>
                      </p:cBhvr>
                      <p:to>
                        <a:srgbClr val="777777"/>
                      </p:to>
                    </p:animClr>
                  </p:subTnLst>
                </p:cTn>
              </p:par>
            </p:tnLst>
          </p:tmpl>
          <p:tmpl lvl="2"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9"/>
                        </p:tgtEl>
                      </p:cBhvr>
                    </p:animEffect>
                  </p:childTnLst>
                  <p:subTnLst>
                    <p:animClr clrSpc="rgb" dir="cw">
                      <p:cBhvr override="childStyle">
                        <p:cTn dur="1" fill="hold" display="0" masterRel="nextClick" afterEffect="1"/>
                        <p:tgtEl>
                          <p:spTgt spid="9"/>
                        </p:tgtEl>
                        <p:attrNameLst>
                          <p:attrName>ppt_c</p:attrName>
                        </p:attrNameLst>
                      </p:cBhvr>
                      <p:to>
                        <a:srgbClr val="777777"/>
                      </p:to>
                    </p:animClr>
                  </p:subTnLst>
                </p:cTn>
              </p:par>
            </p:tnLst>
          </p:tmpl>
          <p:tmpl lvl="3"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9"/>
                        </p:tgtEl>
                      </p:cBhvr>
                    </p:animEffect>
                  </p:childTnLst>
                  <p:subTnLst>
                    <p:animClr clrSpc="rgb" dir="cw">
                      <p:cBhvr override="childStyle">
                        <p:cTn dur="1" fill="hold" display="0" masterRel="nextClick" afterEffect="1"/>
                        <p:tgtEl>
                          <p:spTgt spid="9"/>
                        </p:tgtEl>
                        <p:attrNameLst>
                          <p:attrName>ppt_c</p:attrName>
                        </p:attrNameLst>
                      </p:cBhvr>
                      <p:to>
                        <a:srgbClr val="777777"/>
                      </p:to>
                    </p:animClr>
                  </p:subTnLst>
                </p:cTn>
              </p:par>
            </p:tnLst>
          </p:tmpl>
          <p:tmpl lvl="4"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9"/>
                        </p:tgtEl>
                      </p:cBhvr>
                    </p:animEffect>
                  </p:childTnLst>
                  <p:subTnLst>
                    <p:animClr clrSpc="rgb" dir="cw">
                      <p:cBhvr override="childStyle">
                        <p:cTn dur="1" fill="hold" display="0" masterRel="nextClick" afterEffect="1"/>
                        <p:tgtEl>
                          <p:spTgt spid="9"/>
                        </p:tgtEl>
                        <p:attrNameLst>
                          <p:attrName>ppt_c</p:attrName>
                        </p:attrNameLst>
                      </p:cBhvr>
                      <p:to>
                        <a:srgbClr val="777777"/>
                      </p:to>
                    </p:animClr>
                  </p:subTnLst>
                </p:cTn>
              </p:par>
            </p:tnLst>
          </p:tmpl>
          <p:tmpl lvl="5"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9"/>
                        </p:tgtEl>
                      </p:cBhvr>
                    </p:animEffect>
                  </p:childTnLst>
                  <p:subTnLst>
                    <p:animClr clrSpc="rgb" dir="cw">
                      <p:cBhvr override="childStyle">
                        <p:cTn dur="1" fill="hold" display="0" masterRel="nextClick" afterEffect="1"/>
                        <p:tgtEl>
                          <p:spTgt spid="9"/>
                        </p:tgtEl>
                        <p:attrNameLst>
                          <p:attrName>ppt_c</p:attrName>
                        </p:attrNameLst>
                      </p:cBhvr>
                      <p:to>
                        <a:srgbClr val="777777"/>
                      </p:to>
                    </p:animClr>
                  </p:subTnLst>
                </p:cTn>
              </p:par>
            </p:tnLst>
          </p:tmpl>
        </p:tmplLst>
      </p:bldP>
    </p:bld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iner Two Boxes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C0C51277-2A93-264B-8B61-C20F5237A6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16283" y="478973"/>
            <a:ext cx="7959435" cy="457200"/>
          </a:xfrm>
        </p:spPr>
        <p:txBody>
          <a:bodyPr wrap="none" anchor="t">
            <a:noAutofit/>
          </a:bodyPr>
          <a:lstStyle>
            <a:lvl1pPr algn="ctr">
              <a:defRPr sz="2400" b="1" i="0" cap="none" spc="100" baseline="0">
                <a:solidFill>
                  <a:srgbClr val="C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B599B620-B506-1E43-A5AE-872BE566B5DE}"/>
              </a:ext>
            </a:extLst>
          </p:cNvPr>
          <p:cNvCxnSpPr>
            <a:cxnSpLocks/>
          </p:cNvCxnSpPr>
          <p:nvPr userDrawn="1"/>
        </p:nvCxnSpPr>
        <p:spPr>
          <a:xfrm flipH="1">
            <a:off x="4709650" y="1052052"/>
            <a:ext cx="2772701" cy="0"/>
          </a:xfrm>
          <a:prstGeom prst="line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1FD0C14A-76CA-4266-9D5E-1116868ED6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38726" y="1604433"/>
            <a:ext cx="4958037" cy="4459477"/>
          </a:xfrm>
        </p:spPr>
        <p:txBody>
          <a:bodyPr wrap="square" anchor="t">
            <a:noAutofit/>
          </a:bodyPr>
          <a:lstStyle>
            <a:lvl1pPr marL="342900" indent="-342900">
              <a:lnSpc>
                <a:spcPct val="150000"/>
              </a:lnSpc>
              <a:spcAft>
                <a:spcPts val="1400"/>
              </a:spcAft>
              <a:buSzPct val="100000"/>
              <a:buFont typeface="Arial" panose="020B0604020202020204" pitchFamily="34" charset="0"/>
              <a:buChar char="•"/>
              <a:defRPr sz="22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28650" indent="-285750">
              <a:lnSpc>
                <a:spcPct val="150000"/>
              </a:lnSpc>
              <a:spcAft>
                <a:spcPts val="1400"/>
              </a:spcAft>
              <a:buClr>
                <a:schemeClr val="tx1"/>
              </a:buClr>
              <a:buSzPct val="100000"/>
              <a:buFont typeface="Wingdings" panose="05000000000000000000" pitchFamily="2" charset="2"/>
              <a:buChar char=" "/>
              <a:tabLst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925513" indent="-238125">
              <a:lnSpc>
                <a:spcPct val="150000"/>
              </a:lnSpc>
              <a:spcAft>
                <a:spcPts val="1400"/>
              </a:spcAft>
              <a:buClr>
                <a:schemeClr val="tx1"/>
              </a:buClr>
              <a:buSzPct val="100000"/>
              <a:buFont typeface="Wingdings" panose="05000000000000000000" pitchFamily="2" charset="2"/>
              <a:buChar char=" "/>
              <a:tabLst/>
              <a:defRPr sz="1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543050" indent="-171450">
              <a:lnSpc>
                <a:spcPct val="150000"/>
              </a:lnSpc>
              <a:buClr>
                <a:schemeClr val="tx1"/>
              </a:buClr>
              <a:buSzPct val="100000"/>
              <a:buFont typeface="Wingdings" panose="05000000000000000000" pitchFamily="2" charset="2"/>
              <a:buChar char=" "/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000250" indent="-171450">
              <a:buSzPct val="100000"/>
              <a:buFont typeface="Wingdings" panose="05000000000000000000" pitchFamily="2" charset="2"/>
              <a:buChar char=" "/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8" name="Picture 7" descr="A close up of a logo&#10;&#10;Description automatically generated">
            <a:extLst>
              <a:ext uri="{FF2B5EF4-FFF2-40B4-BE49-F238E27FC236}">
                <a16:creationId xmlns:a16="http://schemas.microsoft.com/office/drawing/2014/main" id="{2301E0F1-954B-4C5C-B5C5-691D6055795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3979" y="6363588"/>
            <a:ext cx="1278609" cy="4572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F8502F-42A8-43DB-9CF1-4683D5D788FE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6195793" y="1616670"/>
            <a:ext cx="4957481" cy="4447196"/>
          </a:xfrm>
        </p:spPr>
        <p:txBody>
          <a:bodyPr anchor="t"/>
          <a:lstStyle>
            <a:lvl1pPr>
              <a:buSzPct val="100000"/>
              <a:defRPr/>
            </a:lvl1pPr>
            <a:lvl2pPr marL="742950" indent="-285750">
              <a:buSzPct val="100000"/>
              <a:buFont typeface="Wingdings" panose="05000000000000000000" pitchFamily="2" charset="2"/>
              <a:buChar char=" "/>
              <a:defRPr/>
            </a:lvl2pPr>
            <a:lvl3pPr marL="1200150" indent="-285750">
              <a:buSzPct val="100000"/>
              <a:buFont typeface="Wingdings" panose="05000000000000000000" pitchFamily="2" charset="2"/>
              <a:buChar char=" "/>
              <a:defRPr/>
            </a:lvl3pPr>
            <a:lvl4pPr marL="1543050" indent="-171450">
              <a:buSzPct val="100000"/>
              <a:buFont typeface="Wingdings" panose="05000000000000000000" pitchFamily="2" charset="2"/>
              <a:buChar char=" "/>
              <a:defRPr/>
            </a:lvl4pPr>
            <a:lvl5pPr marL="2000250" indent="-171450">
              <a:buSzPct val="100000"/>
              <a:buFont typeface="Wingdings" panose="05000000000000000000" pitchFamily="2" charset="2"/>
              <a:buChar char=" 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41252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777777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777777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777777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777777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777777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uiExpand="1" build="p">
        <p:tmplLst>
          <p:tmpl lvl="1"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  <p:subTnLst>
                    <p:animClr clrSpc="rgb" dir="cw">
                      <p:cBhvr override="childStyle">
                        <p:cTn dur="1" fill="hold" display="0" masterRel="nextClick" afterEffect="1"/>
                        <p:tgtEl>
                          <p:spTgt spid="10"/>
                        </p:tgtEl>
                        <p:attrNameLst>
                          <p:attrName>ppt_c</p:attrName>
                        </p:attrNameLst>
                      </p:cBhvr>
                      <p:to>
                        <a:srgbClr val="777777"/>
                      </p:to>
                    </p:animClr>
                  </p:subTnLst>
                </p:cTn>
              </p:par>
            </p:tnLst>
          </p:tmpl>
          <p:tmpl lvl="2"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  <p:subTnLst>
                    <p:animClr clrSpc="rgb" dir="cw">
                      <p:cBhvr override="childStyle">
                        <p:cTn dur="1" fill="hold" display="0" masterRel="nextClick" afterEffect="1"/>
                        <p:tgtEl>
                          <p:spTgt spid="10"/>
                        </p:tgtEl>
                        <p:attrNameLst>
                          <p:attrName>ppt_c</p:attrName>
                        </p:attrNameLst>
                      </p:cBhvr>
                      <p:to>
                        <a:srgbClr val="777777"/>
                      </p:to>
                    </p:animClr>
                  </p:subTnLst>
                </p:cTn>
              </p:par>
            </p:tnLst>
          </p:tmpl>
          <p:tmpl lvl="3"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  <p:subTnLst>
                    <p:animClr clrSpc="rgb" dir="cw">
                      <p:cBhvr override="childStyle">
                        <p:cTn dur="1" fill="hold" display="0" masterRel="nextClick" afterEffect="1"/>
                        <p:tgtEl>
                          <p:spTgt spid="10"/>
                        </p:tgtEl>
                        <p:attrNameLst>
                          <p:attrName>ppt_c</p:attrName>
                        </p:attrNameLst>
                      </p:cBhvr>
                      <p:to>
                        <a:srgbClr val="777777"/>
                      </p:to>
                    </p:animClr>
                  </p:subTnLst>
                </p:cTn>
              </p:par>
            </p:tnLst>
          </p:tmpl>
          <p:tmpl lvl="4"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  <p:subTnLst>
                    <p:animClr clrSpc="rgb" dir="cw">
                      <p:cBhvr override="childStyle">
                        <p:cTn dur="1" fill="hold" display="0" masterRel="nextClick" afterEffect="1"/>
                        <p:tgtEl>
                          <p:spTgt spid="10"/>
                        </p:tgtEl>
                        <p:attrNameLst>
                          <p:attrName>ppt_c</p:attrName>
                        </p:attrNameLst>
                      </p:cBhvr>
                      <p:to>
                        <a:srgbClr val="777777"/>
                      </p:to>
                    </p:animClr>
                  </p:subTnLst>
                </p:cTn>
              </p:par>
            </p:tnLst>
          </p:tmpl>
          <p:tmpl lvl="5"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  <p:subTnLst>
                    <p:animClr clrSpc="rgb" dir="cw">
                      <p:cBhvr override="childStyle">
                        <p:cTn dur="1" fill="hold" display="0" masterRel="nextClick" afterEffect="1"/>
                        <p:tgtEl>
                          <p:spTgt spid="10"/>
                        </p:tgtEl>
                        <p:attrNameLst>
                          <p:attrName>ppt_c</p:attrName>
                        </p:attrNameLst>
                      </p:cBhvr>
                      <p:to>
                        <a:srgbClr val="777777"/>
                      </p:to>
                    </p:animClr>
                  </p:subTnLst>
                </p:cTn>
              </p:par>
            </p:tnLst>
          </p:tmpl>
        </p:tmplLst>
      </p:bldP>
    </p:bld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iner Video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close up of a logo&#10;&#10;Description automatically generated">
            <a:extLst>
              <a:ext uri="{FF2B5EF4-FFF2-40B4-BE49-F238E27FC236}">
                <a16:creationId xmlns:a16="http://schemas.microsoft.com/office/drawing/2014/main" id="{2301E0F1-954B-4C5C-B5C5-691D6055795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3979" y="6363588"/>
            <a:ext cx="1278609" cy="457200"/>
          </a:xfrm>
          <a:prstGeom prst="rect">
            <a:avLst/>
          </a:prstGeom>
        </p:spPr>
      </p:pic>
      <p:sp>
        <p:nvSpPr>
          <p:cNvPr id="3" name="Media Placeholder 2">
            <a:extLst>
              <a:ext uri="{FF2B5EF4-FFF2-40B4-BE49-F238E27FC236}">
                <a16:creationId xmlns:a16="http://schemas.microsoft.com/office/drawing/2014/main" id="{B0FBA1EE-E052-45D3-9002-DD803E4E72F7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810768" y="457200"/>
            <a:ext cx="10570464" cy="5943600"/>
          </a:xfrm>
          <a:ln w="12700">
            <a:solidFill>
              <a:schemeClr val="accent4"/>
            </a:solidFill>
          </a:ln>
        </p:spPr>
        <p:txBody>
          <a:bodyPr/>
          <a:lstStyle/>
          <a:p>
            <a:r>
              <a:rPr lang="en-US" dirty="0"/>
              <a:t>Click icon to add media</a:t>
            </a:r>
          </a:p>
        </p:txBody>
      </p:sp>
    </p:spTree>
    <p:extLst>
      <p:ext uri="{BB962C8B-B14F-4D97-AF65-F5344CB8AC3E}">
        <p14:creationId xmlns:p14="http://schemas.microsoft.com/office/powerpoint/2010/main" val="37865130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iner Blank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C0C51277-2A93-264B-8B61-C20F5237A6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16283" y="478973"/>
            <a:ext cx="7959435" cy="457200"/>
          </a:xfrm>
        </p:spPr>
        <p:txBody>
          <a:bodyPr wrap="none" anchor="t">
            <a:noAutofit/>
          </a:bodyPr>
          <a:lstStyle>
            <a:lvl1pPr algn="ctr">
              <a:defRPr sz="2400" b="1" i="0" cap="none" spc="100" baseline="0">
                <a:solidFill>
                  <a:srgbClr val="C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B599B620-B506-1E43-A5AE-872BE566B5DE}"/>
              </a:ext>
            </a:extLst>
          </p:cNvPr>
          <p:cNvCxnSpPr>
            <a:cxnSpLocks/>
          </p:cNvCxnSpPr>
          <p:nvPr userDrawn="1"/>
        </p:nvCxnSpPr>
        <p:spPr>
          <a:xfrm flipH="1">
            <a:off x="4709650" y="1052052"/>
            <a:ext cx="2772701" cy="0"/>
          </a:xfrm>
          <a:prstGeom prst="line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 descr="A close up of a logo&#10;&#10;Description automatically generated">
            <a:extLst>
              <a:ext uri="{FF2B5EF4-FFF2-40B4-BE49-F238E27FC236}">
                <a16:creationId xmlns:a16="http://schemas.microsoft.com/office/drawing/2014/main" id="{0284299A-B8C0-45EA-B88B-2CE2DED5F35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3979" y="6363588"/>
            <a:ext cx="1278609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26140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oxe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16283" y="478973"/>
            <a:ext cx="7959435" cy="457200"/>
          </a:xfrm>
        </p:spPr>
        <p:txBody>
          <a:bodyPr wrap="none" anchor="t">
            <a:noAutofit/>
          </a:bodyPr>
          <a:lstStyle>
            <a:lvl1pPr algn="ctr">
              <a:defRPr sz="2400" b="1" i="0" cap="none" spc="100" baseline="0">
                <a:solidFill>
                  <a:srgbClr val="C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45DC3424-3CE8-4041-B3B7-E0521DD92CE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096000" y="1620677"/>
            <a:ext cx="4722813" cy="576262"/>
          </a:xfrm>
          <a:solidFill>
            <a:srgbClr val="C00000"/>
          </a:solidFill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2200" b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11683DE0-907D-0640-9FCB-BECF909B27B8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6096000" y="2292227"/>
            <a:ext cx="4722813" cy="3649133"/>
          </a:xfrm>
          <a:solidFill>
            <a:srgbClr val="800000">
              <a:alpha val="40000"/>
            </a:srgbClr>
          </a:solidFill>
          <a:ln w="9525">
            <a:noFill/>
          </a:ln>
        </p:spPr>
        <p:txBody>
          <a:bodyPr wrap="square" anchor="t">
            <a:noAutofit/>
          </a:bodyPr>
          <a:lstStyle>
            <a:lvl1pPr marL="342900" indent="-342900">
              <a:lnSpc>
                <a:spcPct val="100000"/>
              </a:lnSpc>
              <a:spcAft>
                <a:spcPts val="1400"/>
              </a:spcAft>
              <a:buSzPct val="100000"/>
              <a:buFont typeface="Arial" panose="020B0604020202020204" pitchFamily="34" charset="0"/>
              <a:buChar char="•"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28650" indent="-285750">
              <a:lnSpc>
                <a:spcPct val="100000"/>
              </a:lnSpc>
              <a:spcAft>
                <a:spcPts val="1400"/>
              </a:spcAft>
              <a:buClr>
                <a:schemeClr val="tx1"/>
              </a:buClr>
              <a:buSzPct val="100000"/>
              <a:buFont typeface="Wingdings" panose="05000000000000000000" pitchFamily="2" charset="2"/>
              <a:buChar char=" "/>
              <a:tabLst/>
              <a:defRPr sz="1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925513" indent="-238125">
              <a:lnSpc>
                <a:spcPct val="100000"/>
              </a:lnSpc>
              <a:spcAft>
                <a:spcPts val="1400"/>
              </a:spcAft>
              <a:buClr>
                <a:schemeClr val="tx1"/>
              </a:buClr>
              <a:buSzPct val="100000"/>
              <a:buFont typeface="Wingdings" panose="05000000000000000000" pitchFamily="2" charset="2"/>
              <a:buChar char=" "/>
              <a:tabLst/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543050" indent="-171450">
              <a:buClr>
                <a:schemeClr val="tx1"/>
              </a:buClr>
              <a:buFont typeface="Wingdings" pitchFamily="2" charset="2"/>
              <a:buChar char="§"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A5E3B149-852B-BB46-B224-959929010A3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173124" y="1620677"/>
            <a:ext cx="4722813" cy="576262"/>
          </a:xfrm>
          <a:solidFill>
            <a:srgbClr val="C00000"/>
          </a:solidFill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2200" b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B05071E4-94A7-2546-A83B-4890DE814D41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1173124" y="2292227"/>
            <a:ext cx="4722813" cy="3649133"/>
          </a:xfrm>
          <a:solidFill>
            <a:srgbClr val="800000">
              <a:alpha val="40000"/>
            </a:srgbClr>
          </a:solidFill>
          <a:ln w="9525">
            <a:noFill/>
          </a:ln>
        </p:spPr>
        <p:txBody>
          <a:bodyPr wrap="square" anchor="t">
            <a:noAutofit/>
          </a:bodyPr>
          <a:lstStyle>
            <a:lvl1pPr marL="342900" indent="-342900">
              <a:lnSpc>
                <a:spcPct val="100000"/>
              </a:lnSpc>
              <a:spcAft>
                <a:spcPts val="1400"/>
              </a:spcAft>
              <a:buSzPct val="100000"/>
              <a:buFont typeface="Arial" panose="020B0604020202020204" pitchFamily="34" charset="0"/>
              <a:buChar char="•"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28650" indent="-285750">
              <a:lnSpc>
                <a:spcPct val="100000"/>
              </a:lnSpc>
              <a:spcAft>
                <a:spcPts val="1400"/>
              </a:spcAft>
              <a:buClr>
                <a:schemeClr val="tx1"/>
              </a:buClr>
              <a:buSzPct val="100000"/>
              <a:buFont typeface="Wingdings" panose="05000000000000000000" pitchFamily="2" charset="2"/>
              <a:buChar char=" "/>
              <a:tabLst/>
              <a:defRPr sz="1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925513" indent="-238125">
              <a:lnSpc>
                <a:spcPct val="100000"/>
              </a:lnSpc>
              <a:spcAft>
                <a:spcPts val="1400"/>
              </a:spcAft>
              <a:buClr>
                <a:schemeClr val="tx1"/>
              </a:buClr>
              <a:buSzPct val="100000"/>
              <a:buFont typeface="Wingdings" panose="05000000000000000000" pitchFamily="2" charset="2"/>
              <a:buChar char=" "/>
              <a:tabLst/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543050" indent="-171450">
              <a:buClr>
                <a:schemeClr val="tx1"/>
              </a:buClr>
              <a:buFont typeface="Wingdings" pitchFamily="2" charset="2"/>
              <a:buChar char="§"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E54CF3AB-99D4-9145-9E51-752BA469E50D}"/>
              </a:ext>
            </a:extLst>
          </p:cNvPr>
          <p:cNvCxnSpPr>
            <a:cxnSpLocks/>
          </p:cNvCxnSpPr>
          <p:nvPr userDrawn="1"/>
        </p:nvCxnSpPr>
        <p:spPr>
          <a:xfrm flipH="1">
            <a:off x="4709650" y="1052052"/>
            <a:ext cx="2772701" cy="0"/>
          </a:xfrm>
          <a:prstGeom prst="line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 descr="A close up of a logo&#10;&#10;Description automatically generated">
            <a:extLst>
              <a:ext uri="{FF2B5EF4-FFF2-40B4-BE49-F238E27FC236}">
                <a16:creationId xmlns:a16="http://schemas.microsoft.com/office/drawing/2014/main" id="{E54B636B-144D-4507-A418-63041D5CA37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3979" y="6363588"/>
            <a:ext cx="1278609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3681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8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969696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969696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969696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34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969696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969696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969696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uiExpand="1" build="p" animBg="1">
        <p:tmplLst>
          <p:tmpl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10" presetClass="entr" presetSubtype="0" fill="hold" nodeType="withEffect" nodePh="1">
                  <p:stCondLst>
                    <p:cond delay="0"/>
                  </p:stCondLst>
                  <p:endCondLst>
                    <p:cond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 uiExpand="1" build="p" animBg="1">
        <p:tmplLst>
          <p:tmpl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8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8"/>
                        </p:tgtEl>
                      </p:cBhvr>
                    </p:animEffect>
                  </p:childTnLst>
                  <p:subTnLst>
                    <p:animClr clrSpc="rgb" dir="cw">
                      <p:cBhvr override="childStyle">
                        <p:cTn dur="1" fill="hold" display="0" masterRel="nextClick" afterEffect="1"/>
                        <p:tgtEl>
                          <p:spTgt spid="8"/>
                        </p:tgtEl>
                        <p:attrNameLst>
                          <p:attrName>ppt_c</p:attrName>
                        </p:attrNameLst>
                      </p:cBhvr>
                      <p:to>
                        <a:srgbClr val="969696"/>
                      </p:to>
                    </p:animClr>
                  </p:subTnLst>
                </p:cTn>
              </p:par>
            </p:tnLst>
          </p:tmpl>
          <p:tmpl lvl="2"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8"/>
                        </p:tgtEl>
                      </p:cBhvr>
                    </p:animEffect>
                  </p:childTnLst>
                  <p:subTnLst>
                    <p:animClr clrSpc="rgb" dir="cw">
                      <p:cBhvr override="childStyle">
                        <p:cTn dur="1" fill="hold" display="0" masterRel="nextClick" afterEffect="1"/>
                        <p:tgtEl>
                          <p:spTgt spid="8"/>
                        </p:tgtEl>
                        <p:attrNameLst>
                          <p:attrName>ppt_c</p:attrName>
                        </p:attrNameLst>
                      </p:cBhvr>
                      <p:to>
                        <a:srgbClr val="969696"/>
                      </p:to>
                    </p:animClr>
                  </p:subTnLst>
                </p:cTn>
              </p:par>
            </p:tnLst>
          </p:tmpl>
          <p:tmpl lvl="3"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8"/>
                        </p:tgtEl>
                      </p:cBhvr>
                    </p:animEffect>
                  </p:childTnLst>
                  <p:subTnLst>
                    <p:animClr clrSpc="rgb" dir="cw">
                      <p:cBhvr override="childStyle">
                        <p:cTn dur="1" fill="hold" display="0" masterRel="nextClick" afterEffect="1"/>
                        <p:tgtEl>
                          <p:spTgt spid="8"/>
                        </p:tgtEl>
                        <p:attrNameLst>
                          <p:attrName>ppt_c</p:attrName>
                        </p:attrNameLst>
                      </p:cBhvr>
                      <p:to>
                        <a:srgbClr val="969696"/>
                      </p:to>
                    </p:animClr>
                  </p:subTnLst>
                </p:cTn>
              </p:par>
            </p:tnLst>
          </p:tmpl>
          <p:tmpl lvl="4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8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9" grpId="0" uiExpand="1" build="p" animBg="1">
        <p:tmplLst>
          <p:tmpl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9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10" presetClass="entr" presetSubtype="0" fill="hold" nodeType="withEffect" nodePh="1">
                  <p:stCondLst>
                    <p:cond delay="0"/>
                  </p:stCondLst>
                  <p:endCondLst>
                    <p:cond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0" grpId="0" uiExpand="1" build="p" animBg="1">
        <p:tmplLst>
          <p:tmpl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  <p:subTnLst>
                    <p:animClr clrSpc="rgb" dir="cw">
                      <p:cBhvr override="childStyle">
                        <p:cTn dur="1" fill="hold" display="0" masterRel="nextClick" afterEffect="1"/>
                        <p:tgtEl>
                          <p:spTgt spid="10"/>
                        </p:tgtEl>
                        <p:attrNameLst>
                          <p:attrName>ppt_c</p:attrName>
                        </p:attrNameLst>
                      </p:cBhvr>
                      <p:to>
                        <a:srgbClr val="969696"/>
                      </p:to>
                    </p:animClr>
                  </p:subTnLst>
                </p:cTn>
              </p:par>
            </p:tnLst>
          </p:tmpl>
          <p:tmpl lvl="2"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  <p:subTnLst>
                    <p:animClr clrSpc="rgb" dir="cw">
                      <p:cBhvr override="childStyle">
                        <p:cTn dur="1" fill="hold" display="0" masterRel="nextClick" afterEffect="1"/>
                        <p:tgtEl>
                          <p:spTgt spid="10"/>
                        </p:tgtEl>
                        <p:attrNameLst>
                          <p:attrName>ppt_c</p:attrName>
                        </p:attrNameLst>
                      </p:cBhvr>
                      <p:to>
                        <a:srgbClr val="969696"/>
                      </p:to>
                    </p:animClr>
                  </p:subTnLst>
                </p:cTn>
              </p:par>
            </p:tnLst>
          </p:tmpl>
          <p:tmpl lvl="3"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  <p:subTnLst>
                    <p:animClr clrSpc="rgb" dir="cw">
                      <p:cBhvr override="childStyle">
                        <p:cTn dur="1" fill="hold" display="0" masterRel="nextClick" afterEffect="1"/>
                        <p:tgtEl>
                          <p:spTgt spid="10"/>
                        </p:tgtEl>
                        <p:attrNameLst>
                          <p:attrName>ppt_c</p:attrName>
                        </p:attrNameLst>
                      </p:cBhvr>
                      <p:to>
                        <a:srgbClr val="969696"/>
                      </p:to>
                    </p:animClr>
                  </p:subTnLst>
                </p:cTn>
              </p:par>
            </p:tnLst>
          </p:tmpl>
          <p:tmpl lvl="4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oxe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16283" y="478973"/>
            <a:ext cx="7959435" cy="457200"/>
          </a:xfrm>
        </p:spPr>
        <p:txBody>
          <a:bodyPr wrap="none" anchor="t">
            <a:noAutofit/>
          </a:bodyPr>
          <a:lstStyle>
            <a:lvl1pPr algn="ctr">
              <a:defRPr sz="2400" b="1" i="0" cap="none" spc="100" baseline="0">
                <a:solidFill>
                  <a:srgbClr val="C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E3409EA1-7EC8-A040-BB8E-4BF6D1742F6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320826" y="1620677"/>
            <a:ext cx="3121540" cy="576262"/>
          </a:xfrm>
          <a:solidFill>
            <a:srgbClr val="C00000"/>
          </a:solidFill>
        </p:spPr>
        <p:txBody>
          <a:bodyPr wrap="square"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2200" b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AC6DC408-6A32-A342-AD68-D8071FFC06DB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1320826" y="2292227"/>
            <a:ext cx="3121540" cy="3649133"/>
          </a:xfrm>
          <a:solidFill>
            <a:srgbClr val="800000">
              <a:alpha val="40000"/>
            </a:srgbClr>
          </a:solidFill>
          <a:ln>
            <a:noFill/>
          </a:ln>
        </p:spPr>
        <p:txBody>
          <a:bodyPr wrap="square" anchor="t">
            <a:noAutofit/>
          </a:bodyPr>
          <a:lstStyle>
            <a:lvl1pPr marL="342900" indent="-342900">
              <a:lnSpc>
                <a:spcPct val="100000"/>
              </a:lnSpc>
              <a:spcAft>
                <a:spcPts val="1400"/>
              </a:spcAft>
              <a:buSzPct val="100000"/>
              <a:buFont typeface="Arial" panose="020B0604020202020204" pitchFamily="34" charset="0"/>
              <a:buChar char="•"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28650" indent="-285750">
              <a:lnSpc>
                <a:spcPct val="100000"/>
              </a:lnSpc>
              <a:spcAft>
                <a:spcPts val="1400"/>
              </a:spcAft>
              <a:buClr>
                <a:schemeClr val="tx1"/>
              </a:buClr>
              <a:buSzPct val="100000"/>
              <a:buFont typeface="Wingdings" panose="05000000000000000000" pitchFamily="2" charset="2"/>
              <a:buChar char=" "/>
              <a:tabLst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925513" indent="-238125">
              <a:lnSpc>
                <a:spcPct val="100000"/>
              </a:lnSpc>
              <a:spcAft>
                <a:spcPts val="1400"/>
              </a:spcAft>
              <a:buClr>
                <a:schemeClr val="tx1"/>
              </a:buClr>
              <a:buSzPct val="100000"/>
              <a:buFont typeface="Wingdings" panose="05000000000000000000" pitchFamily="2" charset="2"/>
              <a:buChar char=" "/>
              <a:tabLst/>
              <a:defRPr sz="1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543050" indent="-171450">
              <a:buClr>
                <a:schemeClr val="tx1"/>
              </a:buClr>
              <a:buFont typeface="Wingdings" pitchFamily="2" charset="2"/>
              <a:buChar char="§"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93F02ED4-0D75-1243-87EB-F5B7D2CD5BC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638185" y="1620677"/>
            <a:ext cx="3121540" cy="576262"/>
          </a:xfrm>
          <a:solidFill>
            <a:srgbClr val="C00000"/>
          </a:solidFill>
        </p:spPr>
        <p:txBody>
          <a:bodyPr wrap="square"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2200" b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7E846299-B0CC-E54D-B685-01E429ABF54D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4638185" y="2292227"/>
            <a:ext cx="3121540" cy="3649133"/>
          </a:xfrm>
          <a:solidFill>
            <a:srgbClr val="800000">
              <a:alpha val="40000"/>
            </a:srgbClr>
          </a:solidFill>
          <a:ln>
            <a:noFill/>
          </a:ln>
        </p:spPr>
        <p:txBody>
          <a:bodyPr wrap="square" anchor="t">
            <a:noAutofit/>
          </a:bodyPr>
          <a:lstStyle>
            <a:lvl1pPr marL="342900" indent="-342900">
              <a:lnSpc>
                <a:spcPct val="100000"/>
              </a:lnSpc>
              <a:spcAft>
                <a:spcPts val="1400"/>
              </a:spcAft>
              <a:buSzPct val="100000"/>
              <a:buFont typeface="Arial" panose="020B0604020202020204" pitchFamily="34" charset="0"/>
              <a:buChar char="•"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28650" indent="-285750">
              <a:lnSpc>
                <a:spcPct val="100000"/>
              </a:lnSpc>
              <a:spcAft>
                <a:spcPts val="1400"/>
              </a:spcAft>
              <a:buClr>
                <a:schemeClr val="tx1"/>
              </a:buClr>
              <a:buSzPct val="100000"/>
              <a:buFont typeface="Wingdings" panose="05000000000000000000" pitchFamily="2" charset="2"/>
              <a:buChar char=" "/>
              <a:tabLst/>
              <a:defRPr sz="1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925513" indent="-238125">
              <a:lnSpc>
                <a:spcPct val="100000"/>
              </a:lnSpc>
              <a:spcAft>
                <a:spcPts val="1400"/>
              </a:spcAft>
              <a:buClr>
                <a:schemeClr val="tx1"/>
              </a:buClr>
              <a:buSzPct val="100000"/>
              <a:buFont typeface="Wingdings" panose="05000000000000000000" pitchFamily="2" charset="2"/>
              <a:buChar char=" "/>
              <a:tabLst/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543050" indent="-171450">
              <a:buClr>
                <a:schemeClr val="tx1"/>
              </a:buClr>
              <a:buFont typeface="Wingdings" pitchFamily="2" charset="2"/>
              <a:buChar char="§"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7" name="Text Placeholder 4">
            <a:extLst>
              <a:ext uri="{FF2B5EF4-FFF2-40B4-BE49-F238E27FC236}">
                <a16:creationId xmlns:a16="http://schemas.microsoft.com/office/drawing/2014/main" id="{4B0B8BFD-E3DD-8646-B5F5-60C593839A8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934278" y="1620677"/>
            <a:ext cx="3121540" cy="576262"/>
          </a:xfrm>
          <a:solidFill>
            <a:srgbClr val="C00000"/>
          </a:solidFill>
        </p:spPr>
        <p:txBody>
          <a:bodyPr wrap="square"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2200" b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B496500E-B284-E84E-B9D0-316EB3673063}"/>
              </a:ext>
            </a:extLst>
          </p:cNvPr>
          <p:cNvSpPr>
            <a:spLocks noGrp="1"/>
          </p:cNvSpPr>
          <p:nvPr>
            <p:ph idx="17"/>
          </p:nvPr>
        </p:nvSpPr>
        <p:spPr>
          <a:xfrm>
            <a:off x="7934278" y="2292227"/>
            <a:ext cx="3121540" cy="3649133"/>
          </a:xfrm>
          <a:solidFill>
            <a:srgbClr val="800000">
              <a:alpha val="40000"/>
            </a:srgbClr>
          </a:solidFill>
          <a:ln>
            <a:noFill/>
          </a:ln>
        </p:spPr>
        <p:txBody>
          <a:bodyPr wrap="square" anchor="t">
            <a:noAutofit/>
          </a:bodyPr>
          <a:lstStyle>
            <a:lvl1pPr marL="342900" indent="-342900">
              <a:lnSpc>
                <a:spcPct val="100000"/>
              </a:lnSpc>
              <a:spcAft>
                <a:spcPts val="1400"/>
              </a:spcAft>
              <a:buSzPct val="100000"/>
              <a:buFont typeface="Arial" panose="020B0604020202020204" pitchFamily="34" charset="0"/>
              <a:buChar char="•"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28650" indent="-285750">
              <a:lnSpc>
                <a:spcPct val="100000"/>
              </a:lnSpc>
              <a:spcAft>
                <a:spcPts val="1400"/>
              </a:spcAft>
              <a:buClr>
                <a:schemeClr val="tx1"/>
              </a:buClr>
              <a:buSzPct val="100000"/>
              <a:buFont typeface="Wingdings" panose="05000000000000000000" pitchFamily="2" charset="2"/>
              <a:buChar char=" "/>
              <a:tabLst/>
              <a:defRPr sz="1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925513" indent="-238125">
              <a:lnSpc>
                <a:spcPct val="100000"/>
              </a:lnSpc>
              <a:spcAft>
                <a:spcPts val="1400"/>
              </a:spcAft>
              <a:buClr>
                <a:schemeClr val="tx1"/>
              </a:buClr>
              <a:buSzPct val="100000"/>
              <a:buFont typeface="Wingdings" panose="05000000000000000000" pitchFamily="2" charset="2"/>
              <a:buChar char=" "/>
              <a:tabLst/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543050" indent="-171450">
              <a:buClr>
                <a:schemeClr val="tx1"/>
              </a:buClr>
              <a:buFont typeface="Wingdings" pitchFamily="2" charset="2"/>
              <a:buChar char="§"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18E89B3D-F558-444A-825D-09008E29A6A8}"/>
              </a:ext>
            </a:extLst>
          </p:cNvPr>
          <p:cNvCxnSpPr>
            <a:cxnSpLocks/>
          </p:cNvCxnSpPr>
          <p:nvPr userDrawn="1"/>
        </p:nvCxnSpPr>
        <p:spPr>
          <a:xfrm flipH="1">
            <a:off x="4709650" y="1052052"/>
            <a:ext cx="2772701" cy="0"/>
          </a:xfrm>
          <a:prstGeom prst="line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 descr="A close up of a logo&#10;&#10;Description automatically generated">
            <a:extLst>
              <a:ext uri="{FF2B5EF4-FFF2-40B4-BE49-F238E27FC236}">
                <a16:creationId xmlns:a16="http://schemas.microsoft.com/office/drawing/2014/main" id="{78228415-8B51-411E-A5FA-13AC942715B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3979" y="6363588"/>
            <a:ext cx="1278609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26266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8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969696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969696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969696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34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969696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969696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969696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6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969696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969696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969696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uiExpand="1" build="p" animBg="1">
        <p:tmplLst>
          <p:tmpl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1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10" presetClass="entr" presetSubtype="0" fill="hold" nodeType="withEffect" nodePh="1">
                  <p:stCondLst>
                    <p:cond delay="0"/>
                  </p:stCondLst>
                  <p:endCondLst>
                    <p:cond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4" grpId="0" uiExpand="1" build="p" animBg="1">
        <p:tmplLst>
          <p:tmpl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4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4"/>
                        </p:tgtEl>
                      </p:cBhvr>
                    </p:animEffect>
                  </p:childTnLst>
                  <p:subTnLst>
                    <p:animClr clrSpc="rgb" dir="cw">
                      <p:cBhvr override="childStyle">
                        <p:cTn dur="1" fill="hold" display="0" masterRel="nextClick" afterEffect="1"/>
                        <p:tgtEl>
                          <p:spTgt spid="14"/>
                        </p:tgtEl>
                        <p:attrNameLst>
                          <p:attrName>ppt_c</p:attrName>
                        </p:attrNameLst>
                      </p:cBhvr>
                      <p:to>
                        <a:srgbClr val="969696"/>
                      </p:to>
                    </p:animClr>
                  </p:subTnLst>
                </p:cTn>
              </p:par>
            </p:tnLst>
          </p:tmpl>
          <p:tmpl lvl="2"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4"/>
                        </p:tgtEl>
                      </p:cBhvr>
                    </p:animEffect>
                  </p:childTnLst>
                  <p:subTnLst>
                    <p:animClr clrSpc="rgb" dir="cw">
                      <p:cBhvr override="childStyle">
                        <p:cTn dur="1" fill="hold" display="0" masterRel="nextClick" afterEffect="1"/>
                        <p:tgtEl>
                          <p:spTgt spid="14"/>
                        </p:tgtEl>
                        <p:attrNameLst>
                          <p:attrName>ppt_c</p:attrName>
                        </p:attrNameLst>
                      </p:cBhvr>
                      <p:to>
                        <a:srgbClr val="969696"/>
                      </p:to>
                    </p:animClr>
                  </p:subTnLst>
                </p:cTn>
              </p:par>
            </p:tnLst>
          </p:tmpl>
          <p:tmpl lvl="3"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4"/>
                        </p:tgtEl>
                      </p:cBhvr>
                    </p:animEffect>
                  </p:childTnLst>
                  <p:subTnLst>
                    <p:animClr clrSpc="rgb" dir="cw">
                      <p:cBhvr override="childStyle">
                        <p:cTn dur="1" fill="hold" display="0" masterRel="nextClick" afterEffect="1"/>
                        <p:tgtEl>
                          <p:spTgt spid="14"/>
                        </p:tgtEl>
                        <p:attrNameLst>
                          <p:attrName>ppt_c</p:attrName>
                        </p:attrNameLst>
                      </p:cBhvr>
                      <p:to>
                        <a:srgbClr val="969696"/>
                      </p:to>
                    </p:animClr>
                  </p:subTnLst>
                </p:cTn>
              </p:par>
            </p:tnLst>
          </p:tmpl>
          <p:tmpl lvl="4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4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5" grpId="0" uiExpand="1" build="p" animBg="1">
        <p:tmplLst>
          <p:tmpl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5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10" presetClass="entr" presetSubtype="0" fill="hold" nodeType="withEffect" nodePh="1">
                  <p:stCondLst>
                    <p:cond delay="0"/>
                  </p:stCondLst>
                  <p:endCondLst>
                    <p:cond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6" grpId="0" uiExpand="1" build="p" animBg="1">
        <p:tmplLst>
          <p:tmpl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6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6"/>
                        </p:tgtEl>
                      </p:cBhvr>
                    </p:animEffect>
                  </p:childTnLst>
                  <p:subTnLst>
                    <p:animClr clrSpc="rgb" dir="cw">
                      <p:cBhvr override="childStyle">
                        <p:cTn dur="1" fill="hold" display="0" masterRel="nextClick" afterEffect="1"/>
                        <p:tgtEl>
                          <p:spTgt spid="16"/>
                        </p:tgtEl>
                        <p:attrNameLst>
                          <p:attrName>ppt_c</p:attrName>
                        </p:attrNameLst>
                      </p:cBhvr>
                      <p:to>
                        <a:srgbClr val="969696"/>
                      </p:to>
                    </p:animClr>
                  </p:subTnLst>
                </p:cTn>
              </p:par>
            </p:tnLst>
          </p:tmpl>
          <p:tmpl lvl="2"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6"/>
                        </p:tgtEl>
                      </p:cBhvr>
                    </p:animEffect>
                  </p:childTnLst>
                  <p:subTnLst>
                    <p:animClr clrSpc="rgb" dir="cw">
                      <p:cBhvr override="childStyle">
                        <p:cTn dur="1" fill="hold" display="0" masterRel="nextClick" afterEffect="1"/>
                        <p:tgtEl>
                          <p:spTgt spid="16"/>
                        </p:tgtEl>
                        <p:attrNameLst>
                          <p:attrName>ppt_c</p:attrName>
                        </p:attrNameLst>
                      </p:cBhvr>
                      <p:to>
                        <a:srgbClr val="969696"/>
                      </p:to>
                    </p:animClr>
                  </p:subTnLst>
                </p:cTn>
              </p:par>
            </p:tnLst>
          </p:tmpl>
          <p:tmpl lvl="3"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6"/>
                        </p:tgtEl>
                      </p:cBhvr>
                    </p:animEffect>
                  </p:childTnLst>
                  <p:subTnLst>
                    <p:animClr clrSpc="rgb" dir="cw">
                      <p:cBhvr override="childStyle">
                        <p:cTn dur="1" fill="hold" display="0" masterRel="nextClick" afterEffect="1"/>
                        <p:tgtEl>
                          <p:spTgt spid="16"/>
                        </p:tgtEl>
                        <p:attrNameLst>
                          <p:attrName>ppt_c</p:attrName>
                        </p:attrNameLst>
                      </p:cBhvr>
                      <p:to>
                        <a:srgbClr val="969696"/>
                      </p:to>
                    </p:animClr>
                  </p:subTnLst>
                </p:cTn>
              </p:par>
            </p:tnLst>
          </p:tmpl>
          <p:tmpl lvl="4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6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7" grpId="0" uiExpand="1" build="p" animBg="1">
        <p:tmplLst>
          <p:tmpl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7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10" presetClass="entr" presetSubtype="0" fill="hold" nodeType="withEffect" nodePh="1">
                  <p:stCondLst>
                    <p:cond delay="0"/>
                  </p:stCondLst>
                  <p:endCondLst>
                    <p:cond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8" grpId="0" uiExpand="1" build="p" animBg="1">
        <p:tmplLst>
          <p:tmpl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8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8"/>
                        </p:tgtEl>
                      </p:cBhvr>
                    </p:animEffect>
                  </p:childTnLst>
                  <p:subTnLst>
                    <p:animClr clrSpc="rgb" dir="cw">
                      <p:cBhvr override="childStyle">
                        <p:cTn dur="1" fill="hold" display="0" masterRel="nextClick" afterEffect="1"/>
                        <p:tgtEl>
                          <p:spTgt spid="18"/>
                        </p:tgtEl>
                        <p:attrNameLst>
                          <p:attrName>ppt_c</p:attrName>
                        </p:attrNameLst>
                      </p:cBhvr>
                      <p:to>
                        <a:srgbClr val="969696"/>
                      </p:to>
                    </p:animClr>
                  </p:subTnLst>
                </p:cTn>
              </p:par>
            </p:tnLst>
          </p:tmpl>
          <p:tmpl lvl="2"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8"/>
                        </p:tgtEl>
                      </p:cBhvr>
                    </p:animEffect>
                  </p:childTnLst>
                  <p:subTnLst>
                    <p:animClr clrSpc="rgb" dir="cw">
                      <p:cBhvr override="childStyle">
                        <p:cTn dur="1" fill="hold" display="0" masterRel="nextClick" afterEffect="1"/>
                        <p:tgtEl>
                          <p:spTgt spid="18"/>
                        </p:tgtEl>
                        <p:attrNameLst>
                          <p:attrName>ppt_c</p:attrName>
                        </p:attrNameLst>
                      </p:cBhvr>
                      <p:to>
                        <a:srgbClr val="969696"/>
                      </p:to>
                    </p:animClr>
                  </p:subTnLst>
                </p:cTn>
              </p:par>
            </p:tnLst>
          </p:tmpl>
          <p:tmpl lvl="3"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8"/>
                        </p:tgtEl>
                      </p:cBhvr>
                    </p:animEffect>
                  </p:childTnLst>
                  <p:subTnLst>
                    <p:animClr clrSpc="rgb" dir="cw">
                      <p:cBhvr override="childStyle">
                        <p:cTn dur="1" fill="hold" display="0" masterRel="nextClick" afterEffect="1"/>
                        <p:tgtEl>
                          <p:spTgt spid="18"/>
                        </p:tgtEl>
                        <p:attrNameLst>
                          <p:attrName>ppt_c</p:attrName>
                        </p:attrNameLst>
                      </p:cBhvr>
                      <p:to>
                        <a:srgbClr val="969696"/>
                      </p:to>
                    </p:animClr>
                  </p:subTnLst>
                </p:cTn>
              </p:par>
            </p:tnLst>
          </p:tmpl>
          <p:tmpl lvl="4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8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8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Section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CA222EFE-A742-4C4B-AFE1-F6C2BEC24A0E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1320826" y="1802811"/>
            <a:ext cx="2632441" cy="3705446"/>
          </a:xfrm>
        </p:spPr>
        <p:txBody>
          <a:bodyPr wrap="square" anchor="t">
            <a:noAutofit/>
          </a:bodyPr>
          <a:lstStyle>
            <a:lvl1pPr marL="0" indent="0" algn="l">
              <a:lnSpc>
                <a:spcPct val="100000"/>
              </a:lnSpc>
              <a:spcAft>
                <a:spcPts val="1400"/>
              </a:spcAft>
              <a:buSzPct val="100000"/>
              <a:buFontTx/>
              <a:buNone/>
              <a:defRPr sz="22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342900" indent="0" algn="ctr">
              <a:lnSpc>
                <a:spcPct val="100000"/>
              </a:lnSpc>
              <a:spcAft>
                <a:spcPts val="1400"/>
              </a:spcAft>
              <a:buClr>
                <a:srgbClr val="FF0000"/>
              </a:buClr>
              <a:buSzPct val="80000"/>
              <a:buFont typeface="Courier New" panose="02070309020205020404" pitchFamily="49" charset="0"/>
              <a:buNone/>
              <a:tabLst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7388" indent="0">
              <a:lnSpc>
                <a:spcPct val="100000"/>
              </a:lnSpc>
              <a:spcAft>
                <a:spcPts val="1400"/>
              </a:spcAft>
              <a:buClr>
                <a:srgbClr val="FF0000"/>
              </a:buClr>
              <a:buSzPct val="100000"/>
              <a:buFont typeface="Geneva" panose="020B0503030404040204" pitchFamily="34" charset="0"/>
              <a:buNone/>
              <a:tabLst/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543050" indent="-171450">
              <a:buClr>
                <a:srgbClr val="FF0000"/>
              </a:buClr>
              <a:buFont typeface="Wingdings" pitchFamily="2" charset="2"/>
              <a:buChar char="§"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07040C03-FCDE-9647-9080-EBF24B8005BD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4631594" y="1802811"/>
            <a:ext cx="2632441" cy="3705446"/>
          </a:xfrm>
        </p:spPr>
        <p:txBody>
          <a:bodyPr wrap="square" anchor="t">
            <a:noAutofit/>
          </a:bodyPr>
          <a:lstStyle>
            <a:lvl1pPr marL="0" indent="0" algn="l">
              <a:lnSpc>
                <a:spcPct val="100000"/>
              </a:lnSpc>
              <a:spcAft>
                <a:spcPts val="1400"/>
              </a:spcAft>
              <a:buSzPct val="100000"/>
              <a:buFontTx/>
              <a:buNone/>
              <a:defRPr sz="2200" baseline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342900" indent="0" algn="ctr">
              <a:lnSpc>
                <a:spcPct val="100000"/>
              </a:lnSpc>
              <a:spcAft>
                <a:spcPts val="1400"/>
              </a:spcAft>
              <a:buClr>
                <a:srgbClr val="FF0000"/>
              </a:buClr>
              <a:buSzPct val="80000"/>
              <a:buFont typeface="Courier New" panose="02070309020205020404" pitchFamily="49" charset="0"/>
              <a:buNone/>
              <a:tabLst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7388" indent="0">
              <a:lnSpc>
                <a:spcPct val="100000"/>
              </a:lnSpc>
              <a:spcAft>
                <a:spcPts val="1400"/>
              </a:spcAft>
              <a:buClr>
                <a:srgbClr val="FF0000"/>
              </a:buClr>
              <a:buSzPct val="100000"/>
              <a:buFont typeface="Geneva" panose="020B0503030404040204" pitchFamily="34" charset="0"/>
              <a:buNone/>
              <a:tabLst/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543050" indent="-171450">
              <a:buClr>
                <a:srgbClr val="FF0000"/>
              </a:buClr>
              <a:buFont typeface="Wingdings" pitchFamily="2" charset="2"/>
              <a:buChar char="§"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764979D4-0DE5-0145-AD74-0197F7E26D60}"/>
              </a:ext>
            </a:extLst>
          </p:cNvPr>
          <p:cNvSpPr>
            <a:spLocks noGrp="1"/>
          </p:cNvSpPr>
          <p:nvPr>
            <p:ph idx="17"/>
          </p:nvPr>
        </p:nvSpPr>
        <p:spPr>
          <a:xfrm>
            <a:off x="8012748" y="1802811"/>
            <a:ext cx="2632441" cy="3705445"/>
          </a:xfrm>
        </p:spPr>
        <p:txBody>
          <a:bodyPr wrap="square" anchor="t">
            <a:noAutofit/>
          </a:bodyPr>
          <a:lstStyle>
            <a:lvl1pPr marL="0" indent="0" algn="l">
              <a:lnSpc>
                <a:spcPct val="100000"/>
              </a:lnSpc>
              <a:spcAft>
                <a:spcPts val="1400"/>
              </a:spcAft>
              <a:buSzPct val="100000"/>
              <a:buFontTx/>
              <a:buNone/>
              <a:defRPr sz="22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342900" indent="0" algn="ctr">
              <a:lnSpc>
                <a:spcPct val="100000"/>
              </a:lnSpc>
              <a:spcAft>
                <a:spcPts val="1400"/>
              </a:spcAft>
              <a:buClr>
                <a:srgbClr val="FF0000"/>
              </a:buClr>
              <a:buSzPct val="80000"/>
              <a:buFont typeface="Courier New" panose="02070309020205020404" pitchFamily="49" charset="0"/>
              <a:buNone/>
              <a:tabLst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7388" indent="0">
              <a:lnSpc>
                <a:spcPct val="100000"/>
              </a:lnSpc>
              <a:spcAft>
                <a:spcPts val="1400"/>
              </a:spcAft>
              <a:buClr>
                <a:srgbClr val="FF0000"/>
              </a:buClr>
              <a:buSzPct val="100000"/>
              <a:buFont typeface="Geneva" panose="020B0503030404040204" pitchFamily="34" charset="0"/>
              <a:buNone/>
              <a:tabLst/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543050" indent="-171450">
              <a:buClr>
                <a:srgbClr val="FF0000"/>
              </a:buClr>
              <a:buFont typeface="Wingdings" pitchFamily="2" charset="2"/>
              <a:buChar char="§"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F485EB80-6DB8-034B-AFDF-C87C0FB23CCB}"/>
              </a:ext>
            </a:extLst>
          </p:cNvPr>
          <p:cNvCxnSpPr/>
          <p:nvPr userDrawn="1"/>
        </p:nvCxnSpPr>
        <p:spPr>
          <a:xfrm flipV="1">
            <a:off x="4303258" y="1802810"/>
            <a:ext cx="0" cy="3705446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BA8907B2-6CCF-9A41-8399-E2B4A8C92E4E}"/>
              </a:ext>
            </a:extLst>
          </p:cNvPr>
          <p:cNvCxnSpPr/>
          <p:nvPr userDrawn="1"/>
        </p:nvCxnSpPr>
        <p:spPr>
          <a:xfrm flipV="1">
            <a:off x="7641881" y="1802810"/>
            <a:ext cx="0" cy="3705446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itle 1">
            <a:extLst>
              <a:ext uri="{FF2B5EF4-FFF2-40B4-BE49-F238E27FC236}">
                <a16:creationId xmlns:a16="http://schemas.microsoft.com/office/drawing/2014/main" id="{7D46E73E-B333-DD41-9E65-0673E0C598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16283" y="478973"/>
            <a:ext cx="7959435" cy="457200"/>
          </a:xfrm>
        </p:spPr>
        <p:txBody>
          <a:bodyPr wrap="none" anchor="t">
            <a:noAutofit/>
          </a:bodyPr>
          <a:lstStyle>
            <a:lvl1pPr algn="ctr">
              <a:defRPr sz="2400" b="1" i="0" cap="none" spc="100" baseline="0">
                <a:solidFill>
                  <a:srgbClr val="C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8BD01E57-3F5D-FC49-AA6A-FD86FFC23FD0}"/>
              </a:ext>
            </a:extLst>
          </p:cNvPr>
          <p:cNvCxnSpPr>
            <a:cxnSpLocks/>
          </p:cNvCxnSpPr>
          <p:nvPr userDrawn="1"/>
        </p:nvCxnSpPr>
        <p:spPr>
          <a:xfrm flipH="1">
            <a:off x="4709650" y="1052052"/>
            <a:ext cx="2772701" cy="0"/>
          </a:xfrm>
          <a:prstGeom prst="line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Picture 13" descr="A close up of a logo&#10;&#10;Description automatically generated">
            <a:extLst>
              <a:ext uri="{FF2B5EF4-FFF2-40B4-BE49-F238E27FC236}">
                <a16:creationId xmlns:a16="http://schemas.microsoft.com/office/drawing/2014/main" id="{539ED645-6FDD-494C-B0C7-B7195F9C6D4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3979" y="6363588"/>
            <a:ext cx="1278609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263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build="p">
        <p:tmplLst>
          <p:tmpl lvl="1">
            <p:tnLst>
              <p:par>
                <p:cTn presetID="10" presetClass="entr" presetSubtype="0" fill="hold" nodeType="clickEffect" nodePh="1">
                  <p:stCondLst>
                    <p:cond delay="0"/>
                  </p:stCondLst>
                  <p:endCondLst>
                    <p:cond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5" grpId="0" build="p">
        <p:tmplLst>
          <p:tmpl lvl="1">
            <p:tnLst>
              <p:par>
                <p:cTn presetID="10" presetClass="entr" presetSubtype="0" fill="hold" nodeType="clickEffect" nodePh="1">
                  <p:stCondLst>
                    <p:cond delay="0"/>
                  </p:stCondLst>
                  <p:endCondLst>
                    <p:cond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9" grpId="0" build="p">
        <p:tmplLst>
          <p:tmpl lvl="1">
            <p:tnLst>
              <p:par>
                <p:cTn presetID="10" presetClass="entr" presetSubtype="0" fill="hold" nodeType="clickEffect" nodePh="1">
                  <p:stCondLst>
                    <p:cond delay="0"/>
                  </p:stCondLst>
                  <p:endCondLst>
                    <p:cond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9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Sections with Icon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CA222EFE-A742-4C4B-AFE1-F6C2BEC24A0E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1320826" y="3050395"/>
            <a:ext cx="2632441" cy="2457861"/>
          </a:xfrm>
        </p:spPr>
        <p:txBody>
          <a:bodyPr wrap="square" anchor="t">
            <a:noAutofit/>
          </a:bodyPr>
          <a:lstStyle>
            <a:lvl1pPr marL="0" indent="0" algn="l">
              <a:lnSpc>
                <a:spcPct val="100000"/>
              </a:lnSpc>
              <a:spcAft>
                <a:spcPts val="1400"/>
              </a:spcAft>
              <a:buSzPct val="100000"/>
              <a:buFontTx/>
              <a:buNone/>
              <a:defRPr sz="22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342900" indent="0" algn="ctr">
              <a:lnSpc>
                <a:spcPct val="100000"/>
              </a:lnSpc>
              <a:spcAft>
                <a:spcPts val="1400"/>
              </a:spcAft>
              <a:buClr>
                <a:srgbClr val="FF0000"/>
              </a:buClr>
              <a:buSzPct val="80000"/>
              <a:buFont typeface="Courier New" panose="02070309020205020404" pitchFamily="49" charset="0"/>
              <a:buNone/>
              <a:tabLst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7388" indent="0">
              <a:lnSpc>
                <a:spcPct val="100000"/>
              </a:lnSpc>
              <a:spcAft>
                <a:spcPts val="1400"/>
              </a:spcAft>
              <a:buClr>
                <a:srgbClr val="FF0000"/>
              </a:buClr>
              <a:buSzPct val="100000"/>
              <a:buFont typeface="Geneva" panose="020B0503030404040204" pitchFamily="34" charset="0"/>
              <a:buNone/>
              <a:tabLst/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543050" indent="-171450">
              <a:buClr>
                <a:srgbClr val="FF0000"/>
              </a:buClr>
              <a:buFont typeface="Wingdings" pitchFamily="2" charset="2"/>
              <a:buChar char="§"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Text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07040C03-FCDE-9647-9080-EBF24B8005BD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4631594" y="3050395"/>
            <a:ext cx="2632441" cy="2457861"/>
          </a:xfrm>
        </p:spPr>
        <p:txBody>
          <a:bodyPr wrap="square" anchor="t">
            <a:noAutofit/>
          </a:bodyPr>
          <a:lstStyle>
            <a:lvl1pPr marL="0" indent="0" algn="l">
              <a:lnSpc>
                <a:spcPct val="100000"/>
              </a:lnSpc>
              <a:spcAft>
                <a:spcPts val="1400"/>
              </a:spcAft>
              <a:buSzPct val="100000"/>
              <a:buFontTx/>
              <a:buNone/>
              <a:defRPr sz="22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342900" indent="0" algn="ctr">
              <a:lnSpc>
                <a:spcPct val="100000"/>
              </a:lnSpc>
              <a:spcAft>
                <a:spcPts val="1400"/>
              </a:spcAft>
              <a:buClr>
                <a:srgbClr val="FF0000"/>
              </a:buClr>
              <a:buSzPct val="80000"/>
              <a:buFont typeface="Courier New" panose="02070309020205020404" pitchFamily="49" charset="0"/>
              <a:buNone/>
              <a:tabLst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7388" indent="0">
              <a:lnSpc>
                <a:spcPct val="100000"/>
              </a:lnSpc>
              <a:spcAft>
                <a:spcPts val="1400"/>
              </a:spcAft>
              <a:buClr>
                <a:srgbClr val="FF0000"/>
              </a:buClr>
              <a:buSzPct val="100000"/>
              <a:buFont typeface="Geneva" panose="020B0503030404040204" pitchFamily="34" charset="0"/>
              <a:buNone/>
              <a:tabLst/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543050" indent="-171450">
              <a:buClr>
                <a:srgbClr val="FF0000"/>
              </a:buClr>
              <a:buFont typeface="Wingdings" pitchFamily="2" charset="2"/>
              <a:buChar char="§"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Text</a:t>
            </a:r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764979D4-0DE5-0145-AD74-0197F7E26D60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8012748" y="3050395"/>
            <a:ext cx="2632441" cy="2457861"/>
          </a:xfrm>
        </p:spPr>
        <p:txBody>
          <a:bodyPr wrap="square" anchor="t">
            <a:noAutofit/>
          </a:bodyPr>
          <a:lstStyle>
            <a:lvl1pPr marL="0" indent="0" algn="l">
              <a:lnSpc>
                <a:spcPct val="100000"/>
              </a:lnSpc>
              <a:spcAft>
                <a:spcPts val="1400"/>
              </a:spcAft>
              <a:buSzPct val="100000"/>
              <a:buFontTx/>
              <a:buNone/>
              <a:defRPr sz="22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342900" indent="0" algn="ctr">
              <a:lnSpc>
                <a:spcPct val="100000"/>
              </a:lnSpc>
              <a:spcAft>
                <a:spcPts val="1400"/>
              </a:spcAft>
              <a:buClr>
                <a:srgbClr val="FF0000"/>
              </a:buClr>
              <a:buSzPct val="80000"/>
              <a:buFont typeface="Courier New" panose="02070309020205020404" pitchFamily="49" charset="0"/>
              <a:buNone/>
              <a:tabLst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7388" indent="0">
              <a:lnSpc>
                <a:spcPct val="100000"/>
              </a:lnSpc>
              <a:spcAft>
                <a:spcPts val="1400"/>
              </a:spcAft>
              <a:buClr>
                <a:srgbClr val="FF0000"/>
              </a:buClr>
              <a:buSzPct val="100000"/>
              <a:buFont typeface="Geneva" panose="020B0503030404040204" pitchFamily="34" charset="0"/>
              <a:buNone/>
              <a:tabLst/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543050" indent="-171450">
              <a:buClr>
                <a:srgbClr val="FF0000"/>
              </a:buClr>
              <a:buFont typeface="Wingdings" pitchFamily="2" charset="2"/>
              <a:buChar char="§"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Text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F485EB80-6DB8-034B-AFDF-C87C0FB23CCB}"/>
              </a:ext>
            </a:extLst>
          </p:cNvPr>
          <p:cNvCxnSpPr/>
          <p:nvPr userDrawn="1"/>
        </p:nvCxnSpPr>
        <p:spPr>
          <a:xfrm flipV="1">
            <a:off x="4303258" y="1802810"/>
            <a:ext cx="0" cy="3705446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BA8907B2-6CCF-9A41-8399-E2B4A8C92E4E}"/>
              </a:ext>
            </a:extLst>
          </p:cNvPr>
          <p:cNvCxnSpPr/>
          <p:nvPr userDrawn="1"/>
        </p:nvCxnSpPr>
        <p:spPr>
          <a:xfrm flipV="1">
            <a:off x="7641881" y="1802810"/>
            <a:ext cx="0" cy="3705446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E415247-E0F1-8F4B-A58A-3A84BC84B107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2084413" y="1864902"/>
            <a:ext cx="1112837" cy="923925"/>
          </a:xfrm>
          <a:noFill/>
          <a:ln>
            <a:noFill/>
          </a:ln>
        </p:spPr>
        <p:txBody>
          <a:bodyPr/>
          <a:lstStyle>
            <a:lvl1pPr marL="0" indent="0" algn="ctr">
              <a:buNone/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5" name="Picture Placeholder 2">
            <a:extLst>
              <a:ext uri="{FF2B5EF4-FFF2-40B4-BE49-F238E27FC236}">
                <a16:creationId xmlns:a16="http://schemas.microsoft.com/office/drawing/2014/main" id="{F3273D4D-2D98-B046-AD4D-8F311B1365A2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5376253" y="1864902"/>
            <a:ext cx="1112837" cy="923925"/>
          </a:xfrm>
          <a:noFill/>
          <a:ln>
            <a:noFill/>
          </a:ln>
        </p:spPr>
        <p:txBody>
          <a:bodyPr/>
          <a:lstStyle>
            <a:lvl1pPr marL="0" indent="0" algn="ctr">
              <a:buNone/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26" name="Picture Placeholder 2">
            <a:extLst>
              <a:ext uri="{FF2B5EF4-FFF2-40B4-BE49-F238E27FC236}">
                <a16:creationId xmlns:a16="http://schemas.microsoft.com/office/drawing/2014/main" id="{4A8AE7D3-CD0C-7B4F-8D63-7286EE639B84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8755179" y="1864902"/>
            <a:ext cx="1112837" cy="923925"/>
          </a:xfrm>
          <a:noFill/>
          <a:ln>
            <a:noFill/>
          </a:ln>
        </p:spPr>
        <p:txBody>
          <a:bodyPr/>
          <a:lstStyle>
            <a:lvl1pPr marL="0" indent="0" algn="ctr">
              <a:buNone/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 dirty="0"/>
              <a:t>Icon</a:t>
            </a: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7D46E73E-B333-DD41-9E65-0673E0C598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16283" y="478973"/>
            <a:ext cx="7959435" cy="457200"/>
          </a:xfrm>
        </p:spPr>
        <p:txBody>
          <a:bodyPr wrap="none" anchor="t">
            <a:noAutofit/>
          </a:bodyPr>
          <a:lstStyle>
            <a:lvl1pPr algn="ctr">
              <a:defRPr sz="2400" b="1" i="0" cap="none" spc="100" baseline="0">
                <a:solidFill>
                  <a:srgbClr val="C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8BD01E57-3F5D-FC49-AA6A-FD86FFC23FD0}"/>
              </a:ext>
            </a:extLst>
          </p:cNvPr>
          <p:cNvCxnSpPr>
            <a:cxnSpLocks/>
          </p:cNvCxnSpPr>
          <p:nvPr userDrawn="1"/>
        </p:nvCxnSpPr>
        <p:spPr>
          <a:xfrm flipH="1">
            <a:off x="4709650" y="1052052"/>
            <a:ext cx="2772701" cy="0"/>
          </a:xfrm>
          <a:prstGeom prst="line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Picture 16" descr="A close up of a logo&#10;&#10;Description automatically generated">
            <a:extLst>
              <a:ext uri="{FF2B5EF4-FFF2-40B4-BE49-F238E27FC236}">
                <a16:creationId xmlns:a16="http://schemas.microsoft.com/office/drawing/2014/main" id="{822DEEA9-D819-4A1D-BF45-B222701F80F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3979" y="6363588"/>
            <a:ext cx="1278609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21772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5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9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" grpId="0" animBg="1"/>
      <p:bldP spid="25" grpId="0" animBg="1"/>
      <p:bldP spid="26" grpId="0" animBg="1"/>
    </p:bld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our_Section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CA222EFE-A742-4C4B-AFE1-F6C2BEC24A0E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54443" y="3022823"/>
            <a:ext cx="2402676" cy="2457861"/>
          </a:xfrm>
        </p:spPr>
        <p:txBody>
          <a:bodyPr wrap="square" anchor="t">
            <a:noAutofit/>
          </a:bodyPr>
          <a:lstStyle>
            <a:lvl1pPr marL="0" indent="0" algn="l">
              <a:lnSpc>
                <a:spcPct val="100000"/>
              </a:lnSpc>
              <a:spcAft>
                <a:spcPts val="1400"/>
              </a:spcAft>
              <a:buSzPct val="100000"/>
              <a:buFontTx/>
              <a:buNone/>
              <a:defRPr sz="22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342900" indent="0" algn="ctr">
              <a:lnSpc>
                <a:spcPct val="100000"/>
              </a:lnSpc>
              <a:spcAft>
                <a:spcPts val="1400"/>
              </a:spcAft>
              <a:buClr>
                <a:srgbClr val="FF0000"/>
              </a:buClr>
              <a:buSzPct val="80000"/>
              <a:buFont typeface="Courier New" panose="02070309020205020404" pitchFamily="49" charset="0"/>
              <a:buNone/>
              <a:tabLst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7388" indent="0">
              <a:lnSpc>
                <a:spcPct val="100000"/>
              </a:lnSpc>
              <a:spcAft>
                <a:spcPts val="1400"/>
              </a:spcAft>
              <a:buClr>
                <a:srgbClr val="FF0000"/>
              </a:buClr>
              <a:buSzPct val="100000"/>
              <a:buFont typeface="Geneva" panose="020B0503030404040204" pitchFamily="34" charset="0"/>
              <a:buNone/>
              <a:tabLst/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543050" indent="-171450">
              <a:buClr>
                <a:srgbClr val="FF0000"/>
              </a:buClr>
              <a:buFont typeface="Wingdings" pitchFamily="2" charset="2"/>
              <a:buChar char="§"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F485EB80-6DB8-034B-AFDF-C87C0FB23CCB}"/>
              </a:ext>
            </a:extLst>
          </p:cNvPr>
          <p:cNvCxnSpPr/>
          <p:nvPr userDrawn="1"/>
        </p:nvCxnSpPr>
        <p:spPr>
          <a:xfrm flipV="1">
            <a:off x="3141722" y="1775239"/>
            <a:ext cx="0" cy="3705446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BA8907B2-6CCF-9A41-8399-E2B4A8C92E4E}"/>
              </a:ext>
            </a:extLst>
          </p:cNvPr>
          <p:cNvCxnSpPr/>
          <p:nvPr userDrawn="1"/>
        </p:nvCxnSpPr>
        <p:spPr>
          <a:xfrm flipV="1">
            <a:off x="9087066" y="1775239"/>
            <a:ext cx="0" cy="3705446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E415247-E0F1-8F4B-A58A-3A84BC84B107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1104553" y="1819076"/>
            <a:ext cx="1112837" cy="923925"/>
          </a:xfrm>
          <a:noFill/>
          <a:ln>
            <a:noFill/>
          </a:ln>
        </p:spPr>
        <p:txBody>
          <a:bodyPr/>
          <a:lstStyle>
            <a:lvl1pPr marL="0" indent="0" algn="ctr">
              <a:buNone/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5" name="Picture Placeholder 2">
            <a:extLst>
              <a:ext uri="{FF2B5EF4-FFF2-40B4-BE49-F238E27FC236}">
                <a16:creationId xmlns:a16="http://schemas.microsoft.com/office/drawing/2014/main" id="{F3273D4D-2D98-B046-AD4D-8F311B1365A2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066055" y="1837331"/>
            <a:ext cx="1112837" cy="923925"/>
          </a:xfrm>
          <a:noFill/>
          <a:ln>
            <a:noFill/>
          </a:ln>
        </p:spPr>
        <p:txBody>
          <a:bodyPr/>
          <a:lstStyle>
            <a:lvl1pPr marL="0" indent="0" algn="ctr">
              <a:buNone/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7D46E73E-B333-DD41-9E65-0673E0C598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16283" y="478973"/>
            <a:ext cx="7959435" cy="457200"/>
          </a:xfrm>
        </p:spPr>
        <p:txBody>
          <a:bodyPr wrap="none" anchor="t">
            <a:noAutofit/>
          </a:bodyPr>
          <a:lstStyle>
            <a:lvl1pPr algn="ctr">
              <a:defRPr sz="2400" b="1" i="0" cap="none" spc="100" baseline="0">
                <a:solidFill>
                  <a:srgbClr val="C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8BD01E57-3F5D-FC49-AA6A-FD86FFC23FD0}"/>
              </a:ext>
            </a:extLst>
          </p:cNvPr>
          <p:cNvCxnSpPr>
            <a:cxnSpLocks/>
          </p:cNvCxnSpPr>
          <p:nvPr userDrawn="1"/>
        </p:nvCxnSpPr>
        <p:spPr>
          <a:xfrm flipH="1">
            <a:off x="4709650" y="1052052"/>
            <a:ext cx="2772701" cy="0"/>
          </a:xfrm>
          <a:prstGeom prst="line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Picture 16" descr="A close up of a logo&#10;&#10;Description automatically generated">
            <a:extLst>
              <a:ext uri="{FF2B5EF4-FFF2-40B4-BE49-F238E27FC236}">
                <a16:creationId xmlns:a16="http://schemas.microsoft.com/office/drawing/2014/main" id="{822DEEA9-D819-4A1D-BF45-B222701F80F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3979" y="6363588"/>
            <a:ext cx="1278609" cy="457200"/>
          </a:xfrm>
          <a:prstGeom prst="rect">
            <a:avLst/>
          </a:prstGeom>
        </p:spPr>
      </p:pic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C4F39833-C3B6-22F0-D53A-316C43674502}"/>
              </a:ext>
            </a:extLst>
          </p:cNvPr>
          <p:cNvCxnSpPr/>
          <p:nvPr userDrawn="1"/>
        </p:nvCxnSpPr>
        <p:spPr>
          <a:xfrm flipV="1">
            <a:off x="6086749" y="1775239"/>
            <a:ext cx="0" cy="3705446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F9748002-9969-F5B3-AD04-6DE8C1A7C676}"/>
              </a:ext>
            </a:extLst>
          </p:cNvPr>
          <p:cNvSpPr>
            <a:spLocks noGrp="1"/>
          </p:cNvSpPr>
          <p:nvPr>
            <p:ph idx="21"/>
          </p:nvPr>
        </p:nvSpPr>
        <p:spPr>
          <a:xfrm>
            <a:off x="3426326" y="3022824"/>
            <a:ext cx="2402676" cy="2457861"/>
          </a:xfrm>
        </p:spPr>
        <p:txBody>
          <a:bodyPr wrap="square" anchor="t">
            <a:noAutofit/>
          </a:bodyPr>
          <a:lstStyle>
            <a:lvl1pPr marL="0" indent="0" algn="l">
              <a:lnSpc>
                <a:spcPct val="100000"/>
              </a:lnSpc>
              <a:spcAft>
                <a:spcPts val="1400"/>
              </a:spcAft>
              <a:buSzPct val="100000"/>
              <a:buFontTx/>
              <a:buNone/>
              <a:defRPr sz="22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342900" indent="0" algn="ctr">
              <a:lnSpc>
                <a:spcPct val="100000"/>
              </a:lnSpc>
              <a:spcAft>
                <a:spcPts val="1400"/>
              </a:spcAft>
              <a:buClr>
                <a:srgbClr val="FF0000"/>
              </a:buClr>
              <a:buSzPct val="80000"/>
              <a:buFont typeface="Courier New" panose="02070309020205020404" pitchFamily="49" charset="0"/>
              <a:buNone/>
              <a:tabLst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7388" indent="0">
              <a:lnSpc>
                <a:spcPct val="100000"/>
              </a:lnSpc>
              <a:spcAft>
                <a:spcPts val="1400"/>
              </a:spcAft>
              <a:buClr>
                <a:srgbClr val="FF0000"/>
              </a:buClr>
              <a:buSzPct val="100000"/>
              <a:buFont typeface="Geneva" panose="020B0503030404040204" pitchFamily="34" charset="0"/>
              <a:buNone/>
              <a:tabLst/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543050" indent="-171450">
              <a:buClr>
                <a:srgbClr val="FF0000"/>
              </a:buClr>
              <a:buFont typeface="Wingdings" pitchFamily="2" charset="2"/>
              <a:buChar char="§"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3CACB974-EA2E-F2A6-F40C-156DDDEF9E34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7011081" y="1837331"/>
            <a:ext cx="1112837" cy="923925"/>
          </a:xfrm>
          <a:noFill/>
          <a:ln>
            <a:noFill/>
          </a:ln>
        </p:spPr>
        <p:txBody>
          <a:bodyPr/>
          <a:lstStyle>
            <a:lvl1pPr marL="0" indent="0" algn="ctr">
              <a:buNone/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64F174D-3E5D-3581-60BA-3B4F64D371D6}"/>
              </a:ext>
            </a:extLst>
          </p:cNvPr>
          <p:cNvSpPr>
            <a:spLocks noGrp="1"/>
          </p:cNvSpPr>
          <p:nvPr>
            <p:ph idx="23"/>
          </p:nvPr>
        </p:nvSpPr>
        <p:spPr>
          <a:xfrm>
            <a:off x="6371352" y="3022824"/>
            <a:ext cx="2402676" cy="2457861"/>
          </a:xfrm>
        </p:spPr>
        <p:txBody>
          <a:bodyPr wrap="square" anchor="t">
            <a:noAutofit/>
          </a:bodyPr>
          <a:lstStyle>
            <a:lvl1pPr marL="0" indent="0" algn="l">
              <a:lnSpc>
                <a:spcPct val="100000"/>
              </a:lnSpc>
              <a:spcAft>
                <a:spcPts val="1400"/>
              </a:spcAft>
              <a:buSzPct val="100000"/>
              <a:buFontTx/>
              <a:buNone/>
              <a:defRPr sz="22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342900" indent="0" algn="ctr">
              <a:lnSpc>
                <a:spcPct val="100000"/>
              </a:lnSpc>
              <a:spcAft>
                <a:spcPts val="1400"/>
              </a:spcAft>
              <a:buClr>
                <a:srgbClr val="FF0000"/>
              </a:buClr>
              <a:buSzPct val="80000"/>
              <a:buFont typeface="Courier New" panose="02070309020205020404" pitchFamily="49" charset="0"/>
              <a:buNone/>
              <a:tabLst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7388" indent="0">
              <a:lnSpc>
                <a:spcPct val="100000"/>
              </a:lnSpc>
              <a:spcAft>
                <a:spcPts val="1400"/>
              </a:spcAft>
              <a:buClr>
                <a:srgbClr val="FF0000"/>
              </a:buClr>
              <a:buSzPct val="100000"/>
              <a:buFont typeface="Geneva" panose="020B0503030404040204" pitchFamily="34" charset="0"/>
              <a:buNone/>
              <a:tabLst/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543050" indent="-171450">
              <a:buClr>
                <a:srgbClr val="FF0000"/>
              </a:buClr>
              <a:buFont typeface="Wingdings" pitchFamily="2" charset="2"/>
              <a:buChar char="§"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Picture Placeholder 2">
            <a:extLst>
              <a:ext uri="{FF2B5EF4-FFF2-40B4-BE49-F238E27FC236}">
                <a16:creationId xmlns:a16="http://schemas.microsoft.com/office/drawing/2014/main" id="{1E4615D7-1A25-0589-C60A-EBBD01F60A0A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10011397" y="1837331"/>
            <a:ext cx="1112837" cy="923925"/>
          </a:xfrm>
          <a:noFill/>
          <a:ln>
            <a:noFill/>
          </a:ln>
        </p:spPr>
        <p:txBody>
          <a:bodyPr/>
          <a:lstStyle>
            <a:lvl1pPr marL="0" indent="0" algn="ctr">
              <a:buNone/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F7A7D021-8635-62C5-B824-69201D81BE41}"/>
              </a:ext>
            </a:extLst>
          </p:cNvPr>
          <p:cNvSpPr>
            <a:spLocks noGrp="1"/>
          </p:cNvSpPr>
          <p:nvPr>
            <p:ph idx="25"/>
          </p:nvPr>
        </p:nvSpPr>
        <p:spPr>
          <a:xfrm>
            <a:off x="9371668" y="3022822"/>
            <a:ext cx="2402676" cy="2457861"/>
          </a:xfrm>
        </p:spPr>
        <p:txBody>
          <a:bodyPr wrap="square" anchor="t">
            <a:noAutofit/>
          </a:bodyPr>
          <a:lstStyle>
            <a:lvl1pPr marL="0" indent="0" algn="l">
              <a:lnSpc>
                <a:spcPct val="100000"/>
              </a:lnSpc>
              <a:spcAft>
                <a:spcPts val="1400"/>
              </a:spcAft>
              <a:buSzPct val="100000"/>
              <a:buFontTx/>
              <a:buNone/>
              <a:defRPr sz="22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342900" indent="0" algn="ctr">
              <a:lnSpc>
                <a:spcPct val="100000"/>
              </a:lnSpc>
              <a:spcAft>
                <a:spcPts val="1400"/>
              </a:spcAft>
              <a:buClr>
                <a:srgbClr val="FF0000"/>
              </a:buClr>
              <a:buSzPct val="80000"/>
              <a:buFont typeface="Courier New" panose="02070309020205020404" pitchFamily="49" charset="0"/>
              <a:buNone/>
              <a:tabLst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87388" indent="0">
              <a:lnSpc>
                <a:spcPct val="100000"/>
              </a:lnSpc>
              <a:spcAft>
                <a:spcPts val="1400"/>
              </a:spcAft>
              <a:buClr>
                <a:srgbClr val="FF0000"/>
              </a:buClr>
              <a:buSzPct val="100000"/>
              <a:buFont typeface="Geneva" panose="020B0503030404040204" pitchFamily="34" charset="0"/>
              <a:buNone/>
              <a:tabLst/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543050" indent="-171450">
              <a:buClr>
                <a:srgbClr val="FF0000"/>
              </a:buClr>
              <a:buFont typeface="Wingdings" pitchFamily="2" charset="2"/>
              <a:buChar char="§"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866952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8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3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6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1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4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32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build="p">
        <p:tmplLst>
          <p:tmpl lvl="1">
            <p:tnLst>
              <p:par>
                <p:cTn presetID="10" presetClass="entr" presetSubtype="0" fill="hold" nodeType="withEffect" nodePh="1">
                  <p:stCondLst>
                    <p:cond delay="0"/>
                  </p:stCondLst>
                  <p:endCondLst>
                    <p:cond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" grpId="0" animBg="1"/>
      <p:bldP spid="25" grpId="0" animBg="1"/>
      <p:bldP spid="4" grpId="0" build="p">
        <p:tmplLst>
          <p:tmpl lvl="1">
            <p:tnLst>
              <p:par>
                <p:cTn presetID="10" presetClass="entr" presetSubtype="0" fill="hold" nodeType="withEffect" nodePh="1">
                  <p:stCondLst>
                    <p:cond delay="0"/>
                  </p:stCondLst>
                  <p:endCondLst>
                    <p:cond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4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" grpId="0" animBg="1"/>
      <p:bldP spid="6" grpId="0" build="p">
        <p:tmplLst>
          <p:tmpl lvl="1">
            <p:tnLst>
              <p:par>
                <p:cTn presetID="10" presetClass="entr" presetSubtype="0" fill="hold" nodeType="withEffect" nodePh="1">
                  <p:stCondLst>
                    <p:cond delay="0"/>
                  </p:stCondLst>
                  <p:endCondLst>
                    <p:cond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9" grpId="0" animBg="1"/>
      <p:bldP spid="10" grpId="0" build="p">
        <p:tmplLst>
          <p:tmpl lvl="1">
            <p:tnLst>
              <p:par>
                <p:cTn presetID="10" presetClass="entr" presetSubtype="0" fill="hold" nodeType="withEffect" nodePh="1">
                  <p:stCondLst>
                    <p:cond delay="0"/>
                  </p:stCondLst>
                  <p:endCondLst>
                    <p:cond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riter Text Slide - Blac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5EA4FEEF-E4DB-4EA8-9E21-102F79DEC6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16283" y="478973"/>
            <a:ext cx="7959435" cy="457200"/>
          </a:xfrm>
        </p:spPr>
        <p:txBody>
          <a:bodyPr wrap="none" anchor="t">
            <a:noAutofit/>
          </a:bodyPr>
          <a:lstStyle>
            <a:lvl1pPr algn="ctr">
              <a:defRPr sz="2400" b="1" i="0" cap="none" spc="100" baseline="0">
                <a:solidFill>
                  <a:srgbClr val="C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BC827763-CCD3-44AC-93BF-2F0EB0C1E3F1}"/>
              </a:ext>
            </a:extLst>
          </p:cNvPr>
          <p:cNvCxnSpPr>
            <a:cxnSpLocks/>
          </p:cNvCxnSpPr>
          <p:nvPr userDrawn="1"/>
        </p:nvCxnSpPr>
        <p:spPr>
          <a:xfrm flipH="1">
            <a:off x="4709650" y="1052052"/>
            <a:ext cx="2772701" cy="0"/>
          </a:xfrm>
          <a:prstGeom prst="line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989B0A07-6AB4-4D44-A413-9FE3BABEA3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38726" y="1322362"/>
            <a:ext cx="10115104" cy="4999021"/>
          </a:xfrm>
        </p:spPr>
        <p:txBody>
          <a:bodyPr wrap="square" anchor="t">
            <a:noAutofit/>
          </a:bodyPr>
          <a:lstStyle>
            <a:lvl1pPr marL="342900" indent="-342900">
              <a:lnSpc>
                <a:spcPct val="100000"/>
              </a:lnSpc>
              <a:spcAft>
                <a:spcPts val="1400"/>
              </a:spcAft>
              <a:buSzPct val="100000"/>
              <a:buFont typeface="Arial" panose="020B0604020202020204" pitchFamily="34" charset="0"/>
              <a:buChar char="•"/>
              <a:defRPr sz="22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28650" indent="-285750">
              <a:lnSpc>
                <a:spcPct val="100000"/>
              </a:lnSpc>
              <a:spcAft>
                <a:spcPts val="1400"/>
              </a:spcAft>
              <a:buClr>
                <a:schemeClr val="tx1"/>
              </a:buClr>
              <a:buSzPct val="100000"/>
              <a:buFont typeface="Wingdings" panose="05000000000000000000" pitchFamily="2" charset="2"/>
              <a:buChar char=" "/>
              <a:tabLst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925513" indent="-238125">
              <a:lnSpc>
                <a:spcPct val="100000"/>
              </a:lnSpc>
              <a:spcAft>
                <a:spcPts val="1400"/>
              </a:spcAft>
              <a:buClr>
                <a:schemeClr val="tx1"/>
              </a:buClr>
              <a:buSzPct val="100000"/>
              <a:buFont typeface="Wingdings" panose="05000000000000000000" pitchFamily="2" charset="2"/>
              <a:buChar char=" "/>
              <a:tabLst/>
              <a:defRPr sz="1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543050" indent="-171450">
              <a:lnSpc>
                <a:spcPct val="100000"/>
              </a:lnSpc>
              <a:buClr>
                <a:schemeClr val="tx1"/>
              </a:buClr>
              <a:buSzPct val="100000"/>
              <a:buFont typeface="Wingdings" panose="05000000000000000000" pitchFamily="2" charset="2"/>
              <a:buChar char=" "/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000250" indent="-171450">
              <a:lnSpc>
                <a:spcPct val="100000"/>
              </a:lnSpc>
              <a:buSzPct val="100000"/>
              <a:buFont typeface="Wingdings" panose="05000000000000000000" pitchFamily="2" charset="2"/>
              <a:buChar char=" "/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2" name="Picture 11" descr="A close up of a logo&#10;&#10;Description automatically generated">
            <a:extLst>
              <a:ext uri="{FF2B5EF4-FFF2-40B4-BE49-F238E27FC236}">
                <a16:creationId xmlns:a16="http://schemas.microsoft.com/office/drawing/2014/main" id="{48C83EA6-4EF4-498A-AB94-00521F43B9A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979" y="6363588"/>
            <a:ext cx="1278609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94469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ta Tabl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16283" y="478973"/>
            <a:ext cx="7959435" cy="457200"/>
          </a:xfrm>
        </p:spPr>
        <p:txBody>
          <a:bodyPr wrap="none" anchor="t">
            <a:noAutofit/>
          </a:bodyPr>
          <a:lstStyle>
            <a:lvl1pPr algn="ctr">
              <a:defRPr sz="2400" b="1" i="0" cap="none" spc="100" baseline="0">
                <a:solidFill>
                  <a:srgbClr val="C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E54CF3AB-99D4-9145-9E51-752BA469E50D}"/>
              </a:ext>
            </a:extLst>
          </p:cNvPr>
          <p:cNvCxnSpPr>
            <a:cxnSpLocks/>
          </p:cNvCxnSpPr>
          <p:nvPr userDrawn="1"/>
        </p:nvCxnSpPr>
        <p:spPr>
          <a:xfrm flipH="1">
            <a:off x="4709650" y="1052052"/>
            <a:ext cx="2772701" cy="0"/>
          </a:xfrm>
          <a:prstGeom prst="line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84ECE201-B691-45BE-AA22-6012F21D63E9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798504407"/>
              </p:ext>
            </p:extLst>
          </p:nvPr>
        </p:nvGraphicFramePr>
        <p:xfrm>
          <a:off x="2158815" y="1560984"/>
          <a:ext cx="7874370" cy="4622288"/>
        </p:xfrm>
        <a:graphic>
          <a:graphicData uri="http://schemas.openxmlformats.org/drawingml/2006/table">
            <a:tbl>
              <a:tblPr firstRow="1" bandRow="1">
                <a:tableStyleId>{5202B0CA-FC54-4496-8BCA-5EF66A818D29}</a:tableStyleId>
              </a:tblPr>
              <a:tblGrid>
                <a:gridCol w="2624790">
                  <a:extLst>
                    <a:ext uri="{9D8B030D-6E8A-4147-A177-3AD203B41FA5}">
                      <a16:colId xmlns:a16="http://schemas.microsoft.com/office/drawing/2014/main" val="4170995988"/>
                    </a:ext>
                  </a:extLst>
                </a:gridCol>
                <a:gridCol w="2624790">
                  <a:extLst>
                    <a:ext uri="{9D8B030D-6E8A-4147-A177-3AD203B41FA5}">
                      <a16:colId xmlns:a16="http://schemas.microsoft.com/office/drawing/2014/main" val="3319331502"/>
                    </a:ext>
                  </a:extLst>
                </a:gridCol>
                <a:gridCol w="2624790">
                  <a:extLst>
                    <a:ext uri="{9D8B030D-6E8A-4147-A177-3AD203B41FA5}">
                      <a16:colId xmlns:a16="http://schemas.microsoft.com/office/drawing/2014/main" val="498230570"/>
                    </a:ext>
                  </a:extLst>
                </a:gridCol>
              </a:tblGrid>
              <a:tr h="725016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dirty="0">
                          <a:solidFill>
                            <a:schemeClr val="tx1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Click to edit header</a:t>
                      </a:r>
                    </a:p>
                  </a:txBody>
                  <a:tcPr marL="45720" marR="4572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dirty="0">
                          <a:solidFill>
                            <a:schemeClr val="tx1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Click to edit header</a:t>
                      </a:r>
                    </a:p>
                  </a:txBody>
                  <a:tcPr marL="45720" marR="45720" anchor="ctr">
                    <a:lnL w="190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dirty="0">
                          <a:solidFill>
                            <a:schemeClr val="tx1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Click to edit header</a:t>
                      </a:r>
                    </a:p>
                  </a:txBody>
                  <a:tcPr marL="45720" marR="45720" anchor="ctr">
                    <a:lnL w="190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50651035"/>
                  </a:ext>
                </a:extLst>
              </a:tr>
              <a:tr h="487159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  <a:sym typeface="Wingdings" pitchFamily="2" charset="2"/>
                        </a:rPr>
                        <a:t>Click to edit cell</a:t>
                      </a:r>
                    </a:p>
                  </a:txBody>
                  <a:tcPr anchor="ctr">
                    <a:lnR w="190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C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  <a:sym typeface="Wingdings" pitchFamily="2" charset="2"/>
                        </a:rPr>
                        <a:t>Click to edit cell</a:t>
                      </a:r>
                    </a:p>
                  </a:txBody>
                  <a:tcPr anchor="ctr">
                    <a:lnL w="190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C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800000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  <a:sym typeface="Wingdings" pitchFamily="2" charset="2"/>
                        </a:rPr>
                        <a:t>Click to edit cell</a:t>
                      </a:r>
                    </a:p>
                  </a:txBody>
                  <a:tcPr anchor="ctr">
                    <a:lnL w="190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C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1755306"/>
                  </a:ext>
                </a:extLst>
              </a:tr>
              <a:tr h="487159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  <a:sym typeface="Wingdings" pitchFamily="2" charset="2"/>
                        </a:rPr>
                        <a:t>Click to edit cell</a:t>
                      </a:r>
                    </a:p>
                  </a:txBody>
                  <a:tcPr anchor="ctr">
                    <a:lnR w="190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C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C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  <a:sym typeface="Wingdings" pitchFamily="2" charset="2"/>
                        </a:rPr>
                        <a:t>Click to edit cell</a:t>
                      </a:r>
                    </a:p>
                  </a:txBody>
                  <a:tcPr anchor="ctr">
                    <a:lnL w="190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C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C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800000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  <a:sym typeface="Wingdings" pitchFamily="2" charset="2"/>
                        </a:rPr>
                        <a:t>Click to edit cell</a:t>
                      </a:r>
                    </a:p>
                  </a:txBody>
                  <a:tcPr anchor="ctr">
                    <a:lnL w="190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C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C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8943575"/>
                  </a:ext>
                </a:extLst>
              </a:tr>
              <a:tr h="487159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  <a:sym typeface="Wingdings" pitchFamily="2" charset="2"/>
                        </a:rPr>
                        <a:t>Click to edit cell</a:t>
                      </a:r>
                    </a:p>
                  </a:txBody>
                  <a:tcPr anchor="ctr">
                    <a:lnR w="190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C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C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  <a:sym typeface="Wingdings" pitchFamily="2" charset="2"/>
                        </a:rPr>
                        <a:t>Click to edit cell</a:t>
                      </a:r>
                    </a:p>
                  </a:txBody>
                  <a:tcPr anchor="ctr">
                    <a:lnL w="190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C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C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800000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  <a:sym typeface="Wingdings" pitchFamily="2" charset="2"/>
                        </a:rPr>
                        <a:t>Click to edit cell</a:t>
                      </a:r>
                    </a:p>
                  </a:txBody>
                  <a:tcPr anchor="ctr">
                    <a:lnL w="190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C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C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07402323"/>
                  </a:ext>
                </a:extLst>
              </a:tr>
              <a:tr h="487159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  <a:sym typeface="Wingdings" pitchFamily="2" charset="2"/>
                        </a:rPr>
                        <a:t>Click to edit cell</a:t>
                      </a:r>
                    </a:p>
                  </a:txBody>
                  <a:tcPr anchor="ctr">
                    <a:lnR w="190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C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C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  <a:sym typeface="Wingdings" pitchFamily="2" charset="2"/>
                        </a:rPr>
                        <a:t>Click to edit cell</a:t>
                      </a:r>
                    </a:p>
                  </a:txBody>
                  <a:tcPr anchor="ctr">
                    <a:lnL w="190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C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C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800000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  <a:sym typeface="Wingdings" pitchFamily="2" charset="2"/>
                        </a:rPr>
                        <a:t>Click to edit cell</a:t>
                      </a:r>
                    </a:p>
                  </a:txBody>
                  <a:tcPr anchor="ctr">
                    <a:lnL w="190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C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C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02716172"/>
                  </a:ext>
                </a:extLst>
              </a:tr>
              <a:tr h="487159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  <a:sym typeface="Wingdings" pitchFamily="2" charset="2"/>
                        </a:rPr>
                        <a:t>Click to edit cell</a:t>
                      </a:r>
                    </a:p>
                  </a:txBody>
                  <a:tcPr anchor="ctr">
                    <a:lnR w="190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C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C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  <a:sym typeface="Wingdings" pitchFamily="2" charset="2"/>
                        </a:rPr>
                        <a:t>Click to edit cell</a:t>
                      </a:r>
                    </a:p>
                  </a:txBody>
                  <a:tcPr anchor="ctr">
                    <a:lnL w="190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C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C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800000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  <a:sym typeface="Wingdings" pitchFamily="2" charset="2"/>
                        </a:rPr>
                        <a:t>Click to edit cell</a:t>
                      </a:r>
                    </a:p>
                  </a:txBody>
                  <a:tcPr anchor="ctr">
                    <a:lnL w="190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C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C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99263520"/>
                  </a:ext>
                </a:extLst>
              </a:tr>
              <a:tr h="487159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  <a:sym typeface="Wingdings" pitchFamily="2" charset="2"/>
                        </a:rPr>
                        <a:t>Click to edit cell</a:t>
                      </a:r>
                    </a:p>
                  </a:txBody>
                  <a:tcPr anchor="ctr">
                    <a:lnR w="190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C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C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  <a:sym typeface="Wingdings" pitchFamily="2" charset="2"/>
                        </a:rPr>
                        <a:t>Click to edit cell</a:t>
                      </a:r>
                    </a:p>
                  </a:txBody>
                  <a:tcPr anchor="ctr">
                    <a:lnL w="190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C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C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800000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  <a:sym typeface="Wingdings" pitchFamily="2" charset="2"/>
                        </a:rPr>
                        <a:t>Click to edit cell</a:t>
                      </a:r>
                    </a:p>
                  </a:txBody>
                  <a:tcPr anchor="ctr">
                    <a:lnL w="190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C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C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81184039"/>
                  </a:ext>
                </a:extLst>
              </a:tr>
              <a:tr h="487159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  <a:sym typeface="Wingdings" pitchFamily="2" charset="2"/>
                        </a:rPr>
                        <a:t>Click to edit cell</a:t>
                      </a:r>
                    </a:p>
                  </a:txBody>
                  <a:tcPr anchor="ctr">
                    <a:lnR w="190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C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C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  <a:sym typeface="Wingdings" pitchFamily="2" charset="2"/>
                        </a:rPr>
                        <a:t>Click to edit cell</a:t>
                      </a:r>
                    </a:p>
                  </a:txBody>
                  <a:tcPr anchor="ctr">
                    <a:lnL w="190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C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C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800000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  <a:sym typeface="Wingdings" pitchFamily="2" charset="2"/>
                        </a:rPr>
                        <a:t>Click to edit cell</a:t>
                      </a:r>
                    </a:p>
                  </a:txBody>
                  <a:tcPr anchor="ctr">
                    <a:lnL w="190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C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C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23132653"/>
                  </a:ext>
                </a:extLst>
              </a:tr>
              <a:tr h="487159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  <a:sym typeface="Wingdings" pitchFamily="2" charset="2"/>
                        </a:rPr>
                        <a:t>Click to edit cell</a:t>
                      </a:r>
                    </a:p>
                  </a:txBody>
                  <a:tcPr anchor="ctr">
                    <a:lnR w="190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C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  <a:sym typeface="Wingdings" pitchFamily="2" charset="2"/>
                        </a:rPr>
                        <a:t>Click to edit cell</a:t>
                      </a:r>
                    </a:p>
                  </a:txBody>
                  <a:tcPr anchor="ctr">
                    <a:lnL w="190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C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0000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  <a:sym typeface="Wingdings" pitchFamily="2" charset="2"/>
                        </a:rPr>
                        <a:t>Click to edit cell</a:t>
                      </a:r>
                    </a:p>
                  </a:txBody>
                  <a:tcPr anchor="ctr">
                    <a:lnL w="1905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C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93508255"/>
                  </a:ext>
                </a:extLst>
              </a:tr>
            </a:tbl>
          </a:graphicData>
        </a:graphic>
      </p:graphicFrame>
      <p:pic>
        <p:nvPicPr>
          <p:cNvPr id="9" name="Picture 8" descr="A close up of a logo&#10;&#10;Description automatically generated">
            <a:extLst>
              <a:ext uri="{FF2B5EF4-FFF2-40B4-BE49-F238E27FC236}">
                <a16:creationId xmlns:a16="http://schemas.microsoft.com/office/drawing/2014/main" id="{A3F40B94-5B47-4AC2-BFF7-FDA1DB315D4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3979" y="6363588"/>
            <a:ext cx="1278609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7855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ing Slide - Do Not Record">
    <p:bg>
      <p:bgPr shadeToTitle="1"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5633D615-043F-3743-81F4-A78B554F6657}"/>
              </a:ext>
            </a:extLst>
          </p:cNvPr>
          <p:cNvSpPr/>
          <p:nvPr userDrawn="1"/>
        </p:nvSpPr>
        <p:spPr>
          <a:xfrm>
            <a:off x="1" y="1929599"/>
            <a:ext cx="12192000" cy="2998802"/>
          </a:xfrm>
          <a:prstGeom prst="rect">
            <a:avLst/>
          </a:prstGeom>
          <a:solidFill>
            <a:srgbClr val="6607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effectLst>
                <a:glow rad="101600">
                  <a:schemeClr val="tx1">
                    <a:alpha val="60000"/>
                  </a:schemeClr>
                </a:glow>
              </a:effectLst>
            </a:endParaRPr>
          </a:p>
        </p:txBody>
      </p:sp>
      <p:pic>
        <p:nvPicPr>
          <p:cNvPr id="7" name="Picture 6" descr="A close up of a logo&#10;&#10;Description automatically generated">
            <a:extLst>
              <a:ext uri="{FF2B5EF4-FFF2-40B4-BE49-F238E27FC236}">
                <a16:creationId xmlns:a16="http://schemas.microsoft.com/office/drawing/2014/main" id="{2050545E-2622-4C26-9719-D7775D79F8C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979" y="6363588"/>
            <a:ext cx="1278609" cy="457200"/>
          </a:xfrm>
          <a:prstGeom prst="rect">
            <a:avLst/>
          </a:prstGeom>
        </p:spPr>
      </p:pic>
      <p:pic>
        <p:nvPicPr>
          <p:cNvPr id="5" name="Picture 4" descr="A picture containing sport kite, outdoor object&#10;&#10;Description automatically generated">
            <a:extLst>
              <a:ext uri="{FF2B5EF4-FFF2-40B4-BE49-F238E27FC236}">
                <a16:creationId xmlns:a16="http://schemas.microsoft.com/office/drawing/2014/main" id="{FBD75935-D4A5-4F8D-A743-FFA58534CDB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flipH="1">
            <a:off x="150020" y="1479065"/>
            <a:ext cx="4868547" cy="3658867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AD31112-E756-4435-BAB7-74B2AB128071}"/>
              </a:ext>
            </a:extLst>
          </p:cNvPr>
          <p:cNvSpPr txBox="1"/>
          <p:nvPr userDrawn="1"/>
        </p:nvSpPr>
        <p:spPr>
          <a:xfrm>
            <a:off x="7002168" y="6543227"/>
            <a:ext cx="518983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>
                <a:solidFill>
                  <a:schemeClr val="tx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Copyright © 2026 WatchGuard Technologies, Inc. All Rights Reserved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88209D0-F100-4AA1-B9BC-669E0481EE7C}"/>
              </a:ext>
            </a:extLst>
          </p:cNvPr>
          <p:cNvSpPr txBox="1"/>
          <p:nvPr userDrawn="1"/>
        </p:nvSpPr>
        <p:spPr>
          <a:xfrm>
            <a:off x="6744615" y="3013502"/>
            <a:ext cx="38039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0" lang="en-US" sz="4800" b="0" i="0" u="none" strike="noStrike" kern="1200" cap="all" spc="0" normalizeH="0" baseline="0" noProof="0" dirty="0">
                <a:ln w="3175" cmpd="sng"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Thank You!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63760846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World on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492"/>
          <a:stretch>
            <a:fillRect/>
          </a:stretch>
        </p:blipFill>
        <p:spPr bwMode="auto">
          <a:xfrm>
            <a:off x="8407400" y="-89076"/>
            <a:ext cx="37846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itle 1"/>
          <p:cNvSpPr>
            <a:spLocks noGrp="1"/>
          </p:cNvSpPr>
          <p:nvPr>
            <p:ph type="title" hasCustomPrompt="1"/>
          </p:nvPr>
        </p:nvSpPr>
        <p:spPr>
          <a:xfrm>
            <a:off x="609600" y="274643"/>
            <a:ext cx="7404101" cy="674687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1" name="Content Placeholder 2"/>
          <p:cNvSpPr>
            <a:spLocks noGrp="1"/>
          </p:cNvSpPr>
          <p:nvPr>
            <p:ph idx="1" hasCustomPrompt="1"/>
          </p:nvPr>
        </p:nvSpPr>
        <p:spPr>
          <a:xfrm>
            <a:off x="609600" y="1070919"/>
            <a:ext cx="7404101" cy="5696712"/>
          </a:xfrm>
        </p:spPr>
        <p:txBody>
          <a:bodyPr anchor="t" anchorCtr="0"/>
          <a:lstStyle>
            <a:lvl1pPr marL="457200" indent="-457200">
              <a:buFont typeface="+mj-lt"/>
              <a:buAutoNum type="arabicPeriod"/>
              <a:defRPr sz="2200"/>
            </a:lvl1pPr>
            <a:lvl2pPr marL="914400" indent="-457200">
              <a:lnSpc>
                <a:spcPct val="100000"/>
              </a:lnSpc>
              <a:buFont typeface="Arial" panose="020B0604020202020204" pitchFamily="34" charset="0"/>
              <a:buChar char="•"/>
              <a:defRPr sz="2000"/>
            </a:lvl2pPr>
            <a:lvl3pPr marL="1257300" indent="-342900">
              <a:lnSpc>
                <a:spcPct val="100000"/>
              </a:lnSpc>
              <a:buFont typeface="Arial" panose="020B0604020202020204" pitchFamily="34" charset="0"/>
              <a:buChar char="•"/>
              <a:defRPr/>
            </a:lvl3pPr>
            <a:lvl4pPr marL="1600200" indent="-228600">
              <a:lnSpc>
                <a:spcPct val="100000"/>
              </a:lnSpc>
              <a:buFont typeface="Arial" panose="020B0604020202020204" pitchFamily="34" charset="0"/>
              <a:buChar char="•"/>
              <a:defRPr/>
            </a:lvl4pPr>
            <a:lvl5pPr marL="2057400" indent="-228600">
              <a:lnSpc>
                <a:spcPct val="100000"/>
              </a:lnSpc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13" name="Picture 10">
            <a:extLst>
              <a:ext uri="{FF2B5EF4-FFF2-40B4-BE49-F238E27FC236}">
                <a16:creationId xmlns:a16="http://schemas.microsoft.com/office/drawing/2014/main" id="{C999AEE9-E922-48A7-82CA-FF63F207A73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510696" y="6211755"/>
            <a:ext cx="1670166" cy="499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4437362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 blac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4E73C64-F806-5849-BEDE-85FCCFED31F7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alpha val="4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2" name="Picture 11" descr="A close up of a logo&#10;&#10;Description automatically generated">
            <a:extLst>
              <a:ext uri="{FF2B5EF4-FFF2-40B4-BE49-F238E27FC236}">
                <a16:creationId xmlns:a16="http://schemas.microsoft.com/office/drawing/2014/main" id="{F61C6C48-07E8-5F42-81F4-3C6EAF4FFE5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2217" y="6370137"/>
            <a:ext cx="1278609" cy="457200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5EA4FEEF-E4DB-4EA8-9E21-102F79DEC6C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116283" y="478973"/>
            <a:ext cx="7959435" cy="457200"/>
          </a:xfrm>
        </p:spPr>
        <p:txBody>
          <a:bodyPr wrap="none" anchor="t">
            <a:noAutofit/>
          </a:bodyPr>
          <a:lstStyle>
            <a:lvl1pPr algn="ctr">
              <a:defRPr sz="2400" b="1" i="0" cap="none" spc="100" baseline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BC827763-CCD3-44AC-93BF-2F0EB0C1E3F1}"/>
              </a:ext>
            </a:extLst>
          </p:cNvPr>
          <p:cNvCxnSpPr>
            <a:cxnSpLocks/>
          </p:cNvCxnSpPr>
          <p:nvPr userDrawn="1"/>
        </p:nvCxnSpPr>
        <p:spPr>
          <a:xfrm flipH="1">
            <a:off x="4709650" y="1052052"/>
            <a:ext cx="2772701" cy="0"/>
          </a:xfrm>
          <a:prstGeom prst="line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989B0A07-6AB4-4D44-A413-9FE3BABEA3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38726" y="1325880"/>
            <a:ext cx="10113264" cy="4754880"/>
          </a:xfrm>
        </p:spPr>
        <p:txBody>
          <a:bodyPr wrap="square" anchor="t">
            <a:noAutofit/>
          </a:bodyPr>
          <a:lstStyle>
            <a:lvl1pPr marL="342900" indent="-342900">
              <a:lnSpc>
                <a:spcPct val="100000"/>
              </a:lnSpc>
              <a:spcAft>
                <a:spcPts val="900"/>
              </a:spcAft>
              <a:buSzPct val="110000"/>
              <a:buFont typeface="Arial" panose="020B0604020202020204" pitchFamily="34" charset="0"/>
              <a:buChar char="•"/>
              <a:defRPr sz="22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28650" indent="-285750">
              <a:lnSpc>
                <a:spcPct val="100000"/>
              </a:lnSpc>
              <a:spcAft>
                <a:spcPts val="900"/>
              </a:spcAft>
              <a:buClr>
                <a:schemeClr val="tx1"/>
              </a:buClr>
              <a:buSzPct val="80000"/>
              <a:buFont typeface="Courier New" panose="02070309020205020404" pitchFamily="49" charset="0"/>
              <a:buChar char="o"/>
              <a:tabLst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25513" indent="-238125">
              <a:lnSpc>
                <a:spcPct val="100000"/>
              </a:lnSpc>
              <a:spcAft>
                <a:spcPts val="900"/>
              </a:spcAft>
              <a:buClr>
                <a:schemeClr val="tx1"/>
              </a:buClr>
              <a:buSzPct val="100000"/>
              <a:buFont typeface="Geneva" panose="020B0503030404040204" pitchFamily="34" charset="0"/>
              <a:buChar char="‣"/>
              <a:tabLst/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543050" indent="-171450">
              <a:lnSpc>
                <a:spcPct val="100000"/>
              </a:lnSpc>
              <a:spcAft>
                <a:spcPts val="900"/>
              </a:spcAft>
              <a:buClr>
                <a:schemeClr val="tx1"/>
              </a:buClr>
              <a:buFont typeface="Wingdings" pitchFamily="2" charset="2"/>
              <a:buChar char="§"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spcAft>
                <a:spcPts val="90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9C79946-7D04-487D-81C7-1CA67B933B64}"/>
              </a:ext>
            </a:extLst>
          </p:cNvPr>
          <p:cNvSpPr txBox="1"/>
          <p:nvPr userDrawn="1"/>
        </p:nvSpPr>
        <p:spPr>
          <a:xfrm>
            <a:off x="8612301" y="6436985"/>
            <a:ext cx="35269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b="1" dirty="0">
                <a:solidFill>
                  <a:schemeClr val="tx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WatchGuard Training</a:t>
            </a:r>
          </a:p>
          <a:p>
            <a:pPr algn="r"/>
            <a:r>
              <a:rPr lang="en-US" sz="800" dirty="0">
                <a:solidFill>
                  <a:schemeClr val="tx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Copyright © 2026 WatchGuard Technologies, Inc. All Rights Reserved</a:t>
            </a:r>
          </a:p>
        </p:txBody>
      </p:sp>
    </p:spTree>
    <p:extLst>
      <p:ext uri="{BB962C8B-B14F-4D97-AF65-F5344CB8AC3E}">
        <p14:creationId xmlns:p14="http://schemas.microsoft.com/office/powerpoint/2010/main" val="30957405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riter Text and UI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5EA4FEEF-E4DB-4EA8-9E21-102F79DEC6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16283" y="478973"/>
            <a:ext cx="7959435" cy="457200"/>
          </a:xfrm>
        </p:spPr>
        <p:txBody>
          <a:bodyPr wrap="none" anchor="t">
            <a:noAutofit/>
          </a:bodyPr>
          <a:lstStyle>
            <a:lvl1pPr algn="ctr">
              <a:defRPr sz="2400" b="1" i="0" cap="none" spc="100" baseline="0">
                <a:solidFill>
                  <a:srgbClr val="C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BC827763-CCD3-44AC-93BF-2F0EB0C1E3F1}"/>
              </a:ext>
            </a:extLst>
          </p:cNvPr>
          <p:cNvCxnSpPr>
            <a:cxnSpLocks/>
          </p:cNvCxnSpPr>
          <p:nvPr userDrawn="1"/>
        </p:nvCxnSpPr>
        <p:spPr>
          <a:xfrm flipH="1">
            <a:off x="4709650" y="1052052"/>
            <a:ext cx="2772701" cy="0"/>
          </a:xfrm>
          <a:prstGeom prst="line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 descr="A close up of a logo&#10;&#10;Description automatically generated">
            <a:extLst>
              <a:ext uri="{FF2B5EF4-FFF2-40B4-BE49-F238E27FC236}">
                <a16:creationId xmlns:a16="http://schemas.microsoft.com/office/drawing/2014/main" id="{48C83EA6-4EF4-498A-AB94-00521F43B9A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979" y="6363588"/>
            <a:ext cx="1278609" cy="457200"/>
          </a:xfrm>
          <a:prstGeom prst="rect">
            <a:avLst/>
          </a:prstGeom>
        </p:spPr>
      </p:pic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F2AB98BA-99BD-47CC-943D-98D973F8B431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3933011" y="1443814"/>
            <a:ext cx="8126893" cy="4571377"/>
          </a:xfrm>
          <a:ln w="12700">
            <a:solidFill>
              <a:schemeClr val="accent4"/>
            </a:solidFill>
          </a:ln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2D43CF23-A405-4C51-9788-41E146DAEAC5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132096" y="1133641"/>
            <a:ext cx="3725009" cy="5191724"/>
          </a:xfrm>
        </p:spPr>
        <p:txBody>
          <a:bodyPr wrap="square" anchor="t">
            <a:noAutofit/>
          </a:bodyPr>
          <a:lstStyle>
            <a:lvl1pPr marL="342900" indent="-342900">
              <a:lnSpc>
                <a:spcPct val="100000"/>
              </a:lnSpc>
              <a:spcAft>
                <a:spcPts val="1400"/>
              </a:spcAft>
              <a:buSzPct val="100000"/>
              <a:buFont typeface="Arial" panose="020B0604020202020204" pitchFamily="34" charset="0"/>
              <a:buChar char="•"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28650" indent="-285750">
              <a:lnSpc>
                <a:spcPct val="100000"/>
              </a:lnSpc>
              <a:spcAft>
                <a:spcPts val="1400"/>
              </a:spcAft>
              <a:buClr>
                <a:schemeClr val="tx1"/>
              </a:buClr>
              <a:buSzPct val="100000"/>
              <a:buFont typeface="Wingdings" panose="05000000000000000000" pitchFamily="2" charset="2"/>
              <a:buChar char=" "/>
              <a:tabLst/>
              <a:defRPr sz="1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925513" indent="-238125">
              <a:lnSpc>
                <a:spcPct val="100000"/>
              </a:lnSpc>
              <a:spcAft>
                <a:spcPts val="1400"/>
              </a:spcAft>
              <a:buClr>
                <a:schemeClr val="tx1"/>
              </a:buClr>
              <a:buSzPct val="100000"/>
              <a:buFont typeface="Wingdings" panose="05000000000000000000" pitchFamily="2" charset="2"/>
              <a:buChar char=" "/>
              <a:tabLst/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543050" indent="-171450">
              <a:lnSpc>
                <a:spcPct val="100000"/>
              </a:lnSpc>
              <a:buClr>
                <a:schemeClr val="tx1"/>
              </a:buClr>
              <a:buSzPct val="100000"/>
              <a:buFont typeface="Wingdings" panose="05000000000000000000" pitchFamily="2" charset="2"/>
              <a:buChar char=" "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lnSpc>
                <a:spcPct val="100000"/>
              </a:lnSpc>
              <a:defRPr sz="12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18164024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riter Two Boxes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7ED36ECD-5AF2-471E-BE40-E75FEC8F8391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1038726" y="1322362"/>
            <a:ext cx="4958037" cy="4999021"/>
          </a:xfrm>
        </p:spPr>
        <p:txBody>
          <a:bodyPr wrap="square" anchor="t">
            <a:noAutofit/>
          </a:bodyPr>
          <a:lstStyle>
            <a:lvl1pPr marL="342900" indent="-342900">
              <a:lnSpc>
                <a:spcPct val="100000"/>
              </a:lnSpc>
              <a:spcAft>
                <a:spcPts val="1400"/>
              </a:spcAft>
              <a:buSzPct val="100000"/>
              <a:buFont typeface="Arial" panose="020B0604020202020204" pitchFamily="34" charset="0"/>
              <a:buChar char="•"/>
              <a:defRPr sz="22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28650" indent="-285750">
              <a:lnSpc>
                <a:spcPct val="100000"/>
              </a:lnSpc>
              <a:spcAft>
                <a:spcPts val="1400"/>
              </a:spcAft>
              <a:buClr>
                <a:schemeClr val="tx1"/>
              </a:buClr>
              <a:buSzPct val="100000"/>
              <a:buFont typeface="Wingdings" panose="05000000000000000000" pitchFamily="2" charset="2"/>
              <a:buChar char=" "/>
              <a:tabLst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925513" indent="-238125">
              <a:lnSpc>
                <a:spcPct val="100000"/>
              </a:lnSpc>
              <a:spcAft>
                <a:spcPts val="1400"/>
              </a:spcAft>
              <a:buClr>
                <a:schemeClr val="tx1"/>
              </a:buClr>
              <a:buSzPct val="100000"/>
              <a:buFont typeface="Wingdings" panose="05000000000000000000" pitchFamily="2" charset="2"/>
              <a:buChar char=" "/>
              <a:tabLst/>
              <a:defRPr sz="1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543050" indent="-171450">
              <a:lnSpc>
                <a:spcPct val="100000"/>
              </a:lnSpc>
              <a:buClr>
                <a:schemeClr val="tx1"/>
              </a:buClr>
              <a:buSzPct val="100000"/>
              <a:buFont typeface="Wingdings" panose="05000000000000000000" pitchFamily="2" charset="2"/>
              <a:buChar char=" "/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000250" indent="-171450">
              <a:lnSpc>
                <a:spcPct val="100000"/>
              </a:lnSpc>
              <a:buSzPct val="100000"/>
              <a:buFont typeface="Wingdings" panose="05000000000000000000" pitchFamily="2" charset="2"/>
              <a:buChar char=" "/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5EA4FEEF-E4DB-4EA8-9E21-102F79DEC6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16283" y="478973"/>
            <a:ext cx="7959435" cy="457200"/>
          </a:xfrm>
        </p:spPr>
        <p:txBody>
          <a:bodyPr wrap="none" anchor="t">
            <a:noAutofit/>
          </a:bodyPr>
          <a:lstStyle>
            <a:lvl1pPr algn="ctr">
              <a:defRPr sz="2400" b="1" i="0" cap="none" spc="100" baseline="0">
                <a:solidFill>
                  <a:srgbClr val="C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BC827763-CCD3-44AC-93BF-2F0EB0C1E3F1}"/>
              </a:ext>
            </a:extLst>
          </p:cNvPr>
          <p:cNvCxnSpPr>
            <a:cxnSpLocks/>
          </p:cNvCxnSpPr>
          <p:nvPr userDrawn="1"/>
        </p:nvCxnSpPr>
        <p:spPr>
          <a:xfrm flipH="1">
            <a:off x="4709650" y="1052052"/>
            <a:ext cx="2772701" cy="0"/>
          </a:xfrm>
          <a:prstGeom prst="line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 descr="A close up of a logo&#10;&#10;Description automatically generated">
            <a:extLst>
              <a:ext uri="{FF2B5EF4-FFF2-40B4-BE49-F238E27FC236}">
                <a16:creationId xmlns:a16="http://schemas.microsoft.com/office/drawing/2014/main" id="{48C83EA6-4EF4-498A-AB94-00521F43B9A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979" y="6363588"/>
            <a:ext cx="1278609" cy="457200"/>
          </a:xfrm>
          <a:prstGeom prst="rect">
            <a:avLst/>
          </a:prstGeo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A1948DE-E44D-4502-8491-EA1AB7E0A972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6192837" y="1322362"/>
            <a:ext cx="4958037" cy="4999021"/>
          </a:xfrm>
        </p:spPr>
        <p:txBody>
          <a:bodyPr anchor="t"/>
          <a:lstStyle>
            <a:lvl1pPr>
              <a:lnSpc>
                <a:spcPct val="100000"/>
              </a:lnSpc>
              <a:buSzPct val="100000"/>
              <a:defRPr/>
            </a:lvl1pPr>
            <a:lvl2pPr marL="742950" indent="-285750">
              <a:lnSpc>
                <a:spcPct val="100000"/>
              </a:lnSpc>
              <a:buSzPct val="100000"/>
              <a:buFont typeface="Wingdings" panose="05000000000000000000" pitchFamily="2" charset="2"/>
              <a:buChar char=" "/>
              <a:defRPr/>
            </a:lvl2pPr>
            <a:lvl3pPr marL="1200150" indent="-285750">
              <a:lnSpc>
                <a:spcPct val="100000"/>
              </a:lnSpc>
              <a:buSzPct val="100000"/>
              <a:buFont typeface="Wingdings" panose="05000000000000000000" pitchFamily="2" charset="2"/>
              <a:buChar char=" "/>
              <a:defRPr/>
            </a:lvl3pPr>
            <a:lvl4pPr marL="1543050" indent="-171450">
              <a:lnSpc>
                <a:spcPct val="100000"/>
              </a:lnSpc>
              <a:buSzPct val="100000"/>
              <a:buFont typeface="Wingdings" panose="05000000000000000000" pitchFamily="2" charset="2"/>
              <a:buChar char=" "/>
              <a:defRPr/>
            </a:lvl4pPr>
            <a:lvl5pPr marL="2000250" indent="-171450">
              <a:lnSpc>
                <a:spcPct val="100000"/>
              </a:lnSpc>
              <a:buSzPct val="100000"/>
              <a:buFont typeface="Wingdings" panose="05000000000000000000" pitchFamily="2" charset="2"/>
              <a:buChar char=" 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3750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riter Blank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5EA4FEEF-E4DB-4EA8-9E21-102F79DEC6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16283" y="478973"/>
            <a:ext cx="7959435" cy="457200"/>
          </a:xfrm>
        </p:spPr>
        <p:txBody>
          <a:bodyPr wrap="none" anchor="t">
            <a:noAutofit/>
          </a:bodyPr>
          <a:lstStyle>
            <a:lvl1pPr algn="ctr">
              <a:defRPr sz="2400" b="1" i="0" cap="none" spc="100" baseline="0">
                <a:solidFill>
                  <a:srgbClr val="C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BC827763-CCD3-44AC-93BF-2F0EB0C1E3F1}"/>
              </a:ext>
            </a:extLst>
          </p:cNvPr>
          <p:cNvCxnSpPr>
            <a:cxnSpLocks/>
          </p:cNvCxnSpPr>
          <p:nvPr userDrawn="1"/>
        </p:nvCxnSpPr>
        <p:spPr>
          <a:xfrm flipH="1">
            <a:off x="4709650" y="1052052"/>
            <a:ext cx="2772701" cy="0"/>
          </a:xfrm>
          <a:prstGeom prst="line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 descr="A close up of a logo&#10;&#10;Description automatically generated">
            <a:extLst>
              <a:ext uri="{FF2B5EF4-FFF2-40B4-BE49-F238E27FC236}">
                <a16:creationId xmlns:a16="http://schemas.microsoft.com/office/drawing/2014/main" id="{3CEEB648-B4F1-476E-9AB4-2E86BEE2E3B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979" y="6363588"/>
            <a:ext cx="1278609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21456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iner Intro/Exit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16283" y="478973"/>
            <a:ext cx="7959435" cy="457200"/>
          </a:xfrm>
        </p:spPr>
        <p:txBody>
          <a:bodyPr wrap="none" anchor="t">
            <a:noAutofit/>
          </a:bodyPr>
          <a:lstStyle>
            <a:lvl1pPr algn="ctr">
              <a:defRPr sz="2400" b="1" i="0" cap="none" spc="100" baseline="0">
                <a:solidFill>
                  <a:srgbClr val="C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A2EE8981-7D76-B243-A553-B607932D81C1}"/>
              </a:ext>
            </a:extLst>
          </p:cNvPr>
          <p:cNvCxnSpPr>
            <a:cxnSpLocks/>
          </p:cNvCxnSpPr>
          <p:nvPr userDrawn="1"/>
        </p:nvCxnSpPr>
        <p:spPr>
          <a:xfrm flipH="1">
            <a:off x="4709650" y="1052052"/>
            <a:ext cx="2772701" cy="0"/>
          </a:xfrm>
          <a:prstGeom prst="line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D85884E6-6BAA-784C-BB0C-22B2056F3B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38726" y="1604433"/>
            <a:ext cx="10114548" cy="4459477"/>
          </a:xfrm>
        </p:spPr>
        <p:txBody>
          <a:bodyPr wrap="square" anchor="t">
            <a:noAutofit/>
          </a:bodyPr>
          <a:lstStyle>
            <a:lvl1pPr marL="342900" indent="-342900">
              <a:lnSpc>
                <a:spcPct val="150000"/>
              </a:lnSpc>
              <a:spcAft>
                <a:spcPts val="1400"/>
              </a:spcAft>
              <a:buSzPct val="100000"/>
              <a:buFont typeface="Wingdings" panose="05000000000000000000" pitchFamily="2" charset="2"/>
              <a:buChar char="v"/>
              <a:defRPr sz="22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28650" indent="-285750">
              <a:lnSpc>
                <a:spcPct val="150000"/>
              </a:lnSpc>
              <a:spcAft>
                <a:spcPts val="1400"/>
              </a:spcAft>
              <a:buClr>
                <a:schemeClr val="tx1"/>
              </a:buClr>
              <a:buSzPct val="80000"/>
              <a:buFont typeface="Wingdings" panose="05000000000000000000" pitchFamily="2" charset="2"/>
              <a:buChar char="Ø"/>
              <a:tabLst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925513" indent="-238125">
              <a:lnSpc>
                <a:spcPct val="150000"/>
              </a:lnSpc>
              <a:spcAft>
                <a:spcPts val="1400"/>
              </a:spcAft>
              <a:buClr>
                <a:schemeClr val="tx1"/>
              </a:buClr>
              <a:buSzPct val="80000"/>
              <a:buFont typeface="Wingdings" panose="05000000000000000000" pitchFamily="2" charset="2"/>
              <a:buChar char="Ø"/>
              <a:tabLst/>
              <a:defRPr sz="1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543050" indent="-171450">
              <a:lnSpc>
                <a:spcPct val="150000"/>
              </a:lnSpc>
              <a:buClr>
                <a:schemeClr val="tx1"/>
              </a:buClr>
              <a:buSzPct val="80000"/>
              <a:buFont typeface="Wingdings" panose="05000000000000000000" pitchFamily="2" charset="2"/>
              <a:buChar char="Ø"/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000250" indent="-171450">
              <a:buSzPct val="80000"/>
              <a:buFont typeface="Wingdings" panose="05000000000000000000" pitchFamily="2" charset="2"/>
              <a:buChar char="Ø"/>
              <a:defRPr baseline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9" name="Picture 8" descr="A close up of a logo&#10;&#10;Description automatically generated">
            <a:extLst>
              <a:ext uri="{FF2B5EF4-FFF2-40B4-BE49-F238E27FC236}">
                <a16:creationId xmlns:a16="http://schemas.microsoft.com/office/drawing/2014/main" id="{3DBACB39-763C-4F77-918A-D71385FD465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3979" y="6363588"/>
            <a:ext cx="1278609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74445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777777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777777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777777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777777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777777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uiExpand="1" build="p">
        <p:tmplLst>
          <p:tmpl lvl="1"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  <p:subTnLst>
                    <p:animClr clrSpc="rgb" dir="cw">
                      <p:cBhvr override="childStyle">
                        <p:cTn dur="1" fill="hold" display="0" masterRel="nextClick" afterEffect="1"/>
                        <p:tgtEl>
                          <p:spTgt spid="10"/>
                        </p:tgtEl>
                        <p:attrNameLst>
                          <p:attrName>ppt_c</p:attrName>
                        </p:attrNameLst>
                      </p:cBhvr>
                      <p:to>
                        <a:srgbClr val="777777"/>
                      </p:to>
                    </p:animClr>
                  </p:subTnLst>
                </p:cTn>
              </p:par>
            </p:tnLst>
          </p:tmpl>
          <p:tmpl lvl="2"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  <p:subTnLst>
                    <p:animClr clrSpc="rgb" dir="cw">
                      <p:cBhvr override="childStyle">
                        <p:cTn dur="1" fill="hold" display="0" masterRel="nextClick" afterEffect="1"/>
                        <p:tgtEl>
                          <p:spTgt spid="10"/>
                        </p:tgtEl>
                        <p:attrNameLst>
                          <p:attrName>ppt_c</p:attrName>
                        </p:attrNameLst>
                      </p:cBhvr>
                      <p:to>
                        <a:srgbClr val="777777"/>
                      </p:to>
                    </p:animClr>
                  </p:subTnLst>
                </p:cTn>
              </p:par>
            </p:tnLst>
          </p:tmpl>
          <p:tmpl lvl="3"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  <p:subTnLst>
                    <p:animClr clrSpc="rgb" dir="cw">
                      <p:cBhvr override="childStyle">
                        <p:cTn dur="1" fill="hold" display="0" masterRel="nextClick" afterEffect="1"/>
                        <p:tgtEl>
                          <p:spTgt spid="10"/>
                        </p:tgtEl>
                        <p:attrNameLst>
                          <p:attrName>ppt_c</p:attrName>
                        </p:attrNameLst>
                      </p:cBhvr>
                      <p:to>
                        <a:srgbClr val="777777"/>
                      </p:to>
                    </p:animClr>
                  </p:subTnLst>
                </p:cTn>
              </p:par>
            </p:tnLst>
          </p:tmpl>
          <p:tmpl lvl="4"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  <p:subTnLst>
                    <p:animClr clrSpc="rgb" dir="cw">
                      <p:cBhvr override="childStyle">
                        <p:cTn dur="1" fill="hold" display="0" masterRel="nextClick" afterEffect="1"/>
                        <p:tgtEl>
                          <p:spTgt spid="10"/>
                        </p:tgtEl>
                        <p:attrNameLst>
                          <p:attrName>ppt_c</p:attrName>
                        </p:attrNameLst>
                      </p:cBhvr>
                      <p:to>
                        <a:srgbClr val="777777"/>
                      </p:to>
                    </p:animClr>
                  </p:subTnLst>
                </p:cTn>
              </p:par>
            </p:tnLst>
          </p:tmpl>
          <p:tmpl lvl="5"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  <p:subTnLst>
                    <p:animClr clrSpc="rgb" dir="cw">
                      <p:cBhvr override="childStyle">
                        <p:cTn dur="1" fill="hold" display="0" masterRel="nextClick" afterEffect="1"/>
                        <p:tgtEl>
                          <p:spTgt spid="10"/>
                        </p:tgtEl>
                        <p:attrNameLst>
                          <p:attrName>ppt_c</p:attrName>
                        </p:attrNameLst>
                      </p:cBhvr>
                      <p:to>
                        <a:srgbClr val="777777"/>
                      </p:to>
                    </p:animClr>
                  </p:subTnLst>
                </p:cTn>
              </p:par>
            </p:tnLst>
          </p:tmpl>
        </p:tmplLst>
      </p:bldP>
    </p:bld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iner Lab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492"/>
          <a:stretch>
            <a:fillRect/>
          </a:stretch>
        </p:blipFill>
        <p:spPr bwMode="auto">
          <a:xfrm>
            <a:off x="8407400" y="-89076"/>
            <a:ext cx="37846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609600" y="274643"/>
            <a:ext cx="7404101" cy="674687"/>
          </a:xfrm>
        </p:spPr>
        <p:txBody>
          <a:bodyPr/>
          <a:lstStyle>
            <a:lvl1pPr>
              <a:defRPr sz="3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Content Placeholder 2"/>
          <p:cNvSpPr>
            <a:spLocks noGrp="1"/>
          </p:cNvSpPr>
          <p:nvPr>
            <p:ph idx="1"/>
          </p:nvPr>
        </p:nvSpPr>
        <p:spPr>
          <a:xfrm>
            <a:off x="609600" y="1070919"/>
            <a:ext cx="7404101" cy="5698005"/>
          </a:xfrm>
        </p:spPr>
        <p:txBody>
          <a:bodyPr anchor="t" anchorCtr="0">
            <a:normAutofit/>
          </a:bodyPr>
          <a:lstStyle>
            <a:lvl1pPr marL="457200" indent="-457200">
              <a:buFont typeface="+mj-lt"/>
              <a:buAutoNum type="arabicPeriod"/>
              <a:defRPr sz="2200"/>
            </a:lvl1pPr>
            <a:lvl2pPr marL="914400" indent="-457200">
              <a:lnSpc>
                <a:spcPct val="100000"/>
              </a:lnSpc>
              <a:buFont typeface="Wingdings" panose="05000000000000000000" pitchFamily="2" charset="2"/>
              <a:buChar char=" "/>
              <a:defRPr sz="2000"/>
            </a:lvl2pPr>
            <a:lvl3pPr marL="1257300" indent="-342900">
              <a:lnSpc>
                <a:spcPct val="100000"/>
              </a:lnSpc>
              <a:buFont typeface="Wingdings" panose="05000000000000000000" pitchFamily="2" charset="2"/>
              <a:buChar char=" "/>
              <a:defRPr/>
            </a:lvl3pPr>
            <a:lvl4pPr marL="1600200" indent="-228600">
              <a:lnSpc>
                <a:spcPct val="100000"/>
              </a:lnSpc>
              <a:buFont typeface="Wingdings" panose="05000000000000000000" pitchFamily="2" charset="2"/>
              <a:buChar char=" "/>
              <a:defRPr/>
            </a:lvl4pPr>
            <a:lvl5pPr marL="2057400" indent="-228600">
              <a:lnSpc>
                <a:spcPct val="100000"/>
              </a:lnSpc>
              <a:buFont typeface="Wingdings" panose="05000000000000000000" pitchFamily="2" charset="2"/>
              <a:buChar char=" 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3" name="Picture 10">
            <a:extLst>
              <a:ext uri="{FF2B5EF4-FFF2-40B4-BE49-F238E27FC236}">
                <a16:creationId xmlns:a16="http://schemas.microsoft.com/office/drawing/2014/main" id="{C999AEE9-E922-48A7-82CA-FF63F207A73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617167" y="6270773"/>
            <a:ext cx="1670166" cy="499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8FB273A-30DA-4063-AF64-0384BA1B9CD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407400" y="1070919"/>
            <a:ext cx="3784600" cy="646331"/>
          </a:xfrm>
          <a:solidFill>
            <a:srgbClr val="000000">
              <a:alpha val="69804"/>
            </a:srgbClr>
          </a:solidFill>
        </p:spPr>
        <p:txBody>
          <a:bodyPr wrap="square" anchor="t" anchorCtr="0">
            <a:spAutoFit/>
          </a:bodyPr>
          <a:lstStyle>
            <a:lvl1pPr marL="0" indent="0">
              <a:lnSpc>
                <a:spcPct val="100000"/>
              </a:lnSpc>
              <a:buNone/>
              <a:defRPr sz="1800"/>
            </a:lvl1pPr>
          </a:lstStyle>
          <a:p>
            <a:pPr lvl="0"/>
            <a:r>
              <a:rPr lang="en-US" dirty="0"/>
              <a:t>Optional side text for lab information</a:t>
            </a:r>
          </a:p>
        </p:txBody>
      </p:sp>
    </p:spTree>
    <p:extLst>
      <p:ext uri="{BB962C8B-B14F-4D97-AF65-F5344CB8AC3E}">
        <p14:creationId xmlns:p14="http://schemas.microsoft.com/office/powerpoint/2010/main" val="14353163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.xml"/><Relationship Id="rId13" Type="http://schemas.openxmlformats.org/officeDocument/2006/relationships/slideLayout" Target="../slideLayouts/slideLayout33.xml"/><Relationship Id="rId18" Type="http://schemas.openxmlformats.org/officeDocument/2006/relationships/slideLayout" Target="../slideLayouts/slideLayout38.xml"/><Relationship Id="rId3" Type="http://schemas.openxmlformats.org/officeDocument/2006/relationships/slideLayout" Target="../slideLayouts/slideLayout23.xml"/><Relationship Id="rId21" Type="http://schemas.openxmlformats.org/officeDocument/2006/relationships/slideLayout" Target="../slideLayouts/slideLayout41.xml"/><Relationship Id="rId7" Type="http://schemas.openxmlformats.org/officeDocument/2006/relationships/slideLayout" Target="../slideLayouts/slideLayout27.xml"/><Relationship Id="rId12" Type="http://schemas.openxmlformats.org/officeDocument/2006/relationships/slideLayout" Target="../slideLayouts/slideLayout32.xml"/><Relationship Id="rId17" Type="http://schemas.openxmlformats.org/officeDocument/2006/relationships/slideLayout" Target="../slideLayouts/slideLayout37.xml"/><Relationship Id="rId2" Type="http://schemas.openxmlformats.org/officeDocument/2006/relationships/slideLayout" Target="../slideLayouts/slideLayout22.xml"/><Relationship Id="rId16" Type="http://schemas.openxmlformats.org/officeDocument/2006/relationships/slideLayout" Target="../slideLayouts/slideLayout36.xml"/><Relationship Id="rId20" Type="http://schemas.openxmlformats.org/officeDocument/2006/relationships/slideLayout" Target="../slideLayouts/slideLayout40.xml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11" Type="http://schemas.openxmlformats.org/officeDocument/2006/relationships/slideLayout" Target="../slideLayouts/slideLayout31.xml"/><Relationship Id="rId24" Type="http://schemas.openxmlformats.org/officeDocument/2006/relationships/theme" Target="../theme/theme2.xml"/><Relationship Id="rId5" Type="http://schemas.openxmlformats.org/officeDocument/2006/relationships/slideLayout" Target="../slideLayouts/slideLayout25.xml"/><Relationship Id="rId15" Type="http://schemas.openxmlformats.org/officeDocument/2006/relationships/slideLayout" Target="../slideLayouts/slideLayout35.xml"/><Relationship Id="rId23" Type="http://schemas.openxmlformats.org/officeDocument/2006/relationships/slideLayout" Target="../slideLayouts/slideLayout43.xml"/><Relationship Id="rId10" Type="http://schemas.openxmlformats.org/officeDocument/2006/relationships/slideLayout" Target="../slideLayouts/slideLayout30.xml"/><Relationship Id="rId19" Type="http://schemas.openxmlformats.org/officeDocument/2006/relationships/slideLayout" Target="../slideLayouts/slideLayout39.xml"/><Relationship Id="rId4" Type="http://schemas.openxmlformats.org/officeDocument/2006/relationships/slideLayout" Target="../slideLayouts/slideLayout24.xml"/><Relationship Id="rId9" Type="http://schemas.openxmlformats.org/officeDocument/2006/relationships/slideLayout" Target="../slideLayouts/slideLayout29.xml"/><Relationship Id="rId14" Type="http://schemas.openxmlformats.org/officeDocument/2006/relationships/slideLayout" Target="../slideLayouts/slideLayout34.xml"/><Relationship Id="rId22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2142067"/>
            <a:ext cx="10131425" cy="364913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714" r:id="rId2"/>
    <p:sldLayoutId id="2147483715" r:id="rId3"/>
    <p:sldLayoutId id="2147483716" r:id="rId4"/>
    <p:sldLayoutId id="2147483718" r:id="rId5"/>
    <p:sldLayoutId id="2147483710" r:id="rId6"/>
    <p:sldLayoutId id="2147483709" r:id="rId7"/>
    <p:sldLayoutId id="2147483675" r:id="rId8"/>
    <p:sldLayoutId id="2147483708" r:id="rId9"/>
    <p:sldLayoutId id="2147483672" r:id="rId10"/>
    <p:sldLayoutId id="2147483688" r:id="rId11"/>
    <p:sldLayoutId id="2147483719" r:id="rId12"/>
    <p:sldLayoutId id="2147483713" r:id="rId13"/>
    <p:sldLayoutId id="2147483678" r:id="rId14"/>
    <p:sldLayoutId id="2147483679" r:id="rId15"/>
    <p:sldLayoutId id="2147483687" r:id="rId16"/>
    <p:sldLayoutId id="2147483680" r:id="rId17"/>
    <p:sldLayoutId id="2147483711" r:id="rId18"/>
    <p:sldLayoutId id="2147483717" r:id="rId19"/>
    <p:sldLayoutId id="2147483722" r:id="rId20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lnSpc>
          <a:spcPct val="150000"/>
        </a:lnSpc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 panose="020B0604020202020204" pitchFamily="34" charset="0"/>
        <a:buChar char="•"/>
        <a:defRPr sz="2200" kern="1200" cap="none">
          <a:solidFill>
            <a:schemeClr val="tx1"/>
          </a:solidFill>
          <a:effectLst/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1pPr>
      <a:lvl2pPr marL="742950" indent="-285750" algn="l" defTabSz="457200" rtl="0" eaLnBrk="1" latinLnBrk="0" hangingPunct="1">
        <a:lnSpc>
          <a:spcPct val="150000"/>
        </a:lnSpc>
        <a:spcBef>
          <a:spcPts val="0"/>
        </a:spcBef>
        <a:spcAft>
          <a:spcPts val="1000"/>
        </a:spcAft>
        <a:buClr>
          <a:schemeClr val="tx1"/>
        </a:buClr>
        <a:buSzPct val="100000"/>
        <a:buFont typeface="Wingdings" panose="05000000000000000000" pitchFamily="2" charset="2"/>
        <a:buChar char=" "/>
        <a:defRPr sz="2000" kern="1200" cap="none">
          <a:solidFill>
            <a:schemeClr val="tx1"/>
          </a:solidFill>
          <a:effectLst/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2pPr>
      <a:lvl3pPr marL="1200150" indent="-285750" algn="l" defTabSz="457200" rtl="0" eaLnBrk="1" latinLnBrk="0" hangingPunct="1">
        <a:lnSpc>
          <a:spcPct val="150000"/>
        </a:lnSpc>
        <a:spcBef>
          <a:spcPts val="0"/>
        </a:spcBef>
        <a:spcAft>
          <a:spcPts val="1000"/>
        </a:spcAft>
        <a:buClr>
          <a:schemeClr val="tx1"/>
        </a:buClr>
        <a:buSzPct val="100000"/>
        <a:buFont typeface="Wingdings" panose="05000000000000000000" pitchFamily="2" charset="2"/>
        <a:buChar char=" "/>
        <a:defRPr sz="1800" kern="1200" cap="none">
          <a:solidFill>
            <a:schemeClr val="tx1"/>
          </a:solidFill>
          <a:effectLst/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3pPr>
      <a:lvl4pPr marL="1543050" indent="-171450" algn="l" defTabSz="457200" rtl="0" eaLnBrk="1" latinLnBrk="0" hangingPunct="1">
        <a:lnSpc>
          <a:spcPct val="150000"/>
        </a:lnSpc>
        <a:spcBef>
          <a:spcPts val="0"/>
        </a:spcBef>
        <a:spcAft>
          <a:spcPts val="1000"/>
        </a:spcAft>
        <a:buClr>
          <a:schemeClr val="tx1"/>
        </a:buClr>
        <a:buSzPct val="100000"/>
        <a:buFont typeface="Wingdings" panose="05000000000000000000" pitchFamily="2" charset="2"/>
        <a:buChar char=" "/>
        <a:defRPr sz="1600" kern="1200" cap="none">
          <a:solidFill>
            <a:schemeClr val="tx1"/>
          </a:solidFill>
          <a:effectLst/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4pPr>
      <a:lvl5pPr marL="2000250" indent="-171450" algn="l" defTabSz="457200" rtl="0" eaLnBrk="1" latinLnBrk="0" hangingPunct="1">
        <a:lnSpc>
          <a:spcPct val="150000"/>
        </a:lnSpc>
        <a:spcBef>
          <a:spcPts val="0"/>
        </a:spcBef>
        <a:spcAft>
          <a:spcPts val="1000"/>
        </a:spcAft>
        <a:buClr>
          <a:schemeClr val="tx1"/>
        </a:buClr>
        <a:buSzPct val="100000"/>
        <a:buFont typeface="Wingdings" panose="05000000000000000000" pitchFamily="2" charset="2"/>
        <a:buChar char=" "/>
        <a:defRPr sz="1400" kern="1200" cap="none">
          <a:solidFill>
            <a:schemeClr val="tx1"/>
          </a:solidFill>
          <a:effectLst/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5pPr>
      <a:lvl6pPr marL="25146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2142067"/>
            <a:ext cx="10131425" cy="364913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134659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24" r:id="rId1"/>
    <p:sldLayoutId id="2147483725" r:id="rId2"/>
    <p:sldLayoutId id="2147483726" r:id="rId3"/>
    <p:sldLayoutId id="2147483727" r:id="rId4"/>
    <p:sldLayoutId id="2147483728" r:id="rId5"/>
    <p:sldLayoutId id="2147483729" r:id="rId6"/>
    <p:sldLayoutId id="2147483730" r:id="rId7"/>
    <p:sldLayoutId id="2147483731" r:id="rId8"/>
    <p:sldLayoutId id="2147483732" r:id="rId9"/>
    <p:sldLayoutId id="2147483733" r:id="rId10"/>
    <p:sldLayoutId id="2147483734" r:id="rId11"/>
    <p:sldLayoutId id="2147483735" r:id="rId12"/>
    <p:sldLayoutId id="2147483736" r:id="rId13"/>
    <p:sldLayoutId id="2147483737" r:id="rId14"/>
    <p:sldLayoutId id="2147483738" r:id="rId15"/>
    <p:sldLayoutId id="2147483739" r:id="rId16"/>
    <p:sldLayoutId id="2147483740" r:id="rId17"/>
    <p:sldLayoutId id="2147483741" r:id="rId18"/>
    <p:sldLayoutId id="2147483742" r:id="rId19"/>
    <p:sldLayoutId id="2147483743" r:id="rId20"/>
    <p:sldLayoutId id="2147483744" r:id="rId21"/>
    <p:sldLayoutId id="2147483745" r:id="rId22"/>
    <p:sldLayoutId id="2147483746" r:id="rId23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lnSpc>
          <a:spcPct val="150000"/>
        </a:lnSpc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 panose="020B0604020202020204" pitchFamily="34" charset="0"/>
        <a:buChar char="•"/>
        <a:defRPr sz="2200" kern="1200" cap="none">
          <a:solidFill>
            <a:schemeClr val="tx1"/>
          </a:solidFill>
          <a:effectLst/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1pPr>
      <a:lvl2pPr marL="742950" indent="-285750" algn="l" defTabSz="457200" rtl="0" eaLnBrk="1" latinLnBrk="0" hangingPunct="1">
        <a:lnSpc>
          <a:spcPct val="150000"/>
        </a:lnSpc>
        <a:spcBef>
          <a:spcPts val="0"/>
        </a:spcBef>
        <a:spcAft>
          <a:spcPts val="1000"/>
        </a:spcAft>
        <a:buClr>
          <a:schemeClr val="tx1"/>
        </a:buClr>
        <a:buSzPct val="100000"/>
        <a:buFont typeface="Wingdings" panose="05000000000000000000" pitchFamily="2" charset="2"/>
        <a:buChar char=" "/>
        <a:defRPr sz="2000" kern="1200" cap="none">
          <a:solidFill>
            <a:schemeClr val="tx1"/>
          </a:solidFill>
          <a:effectLst/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2pPr>
      <a:lvl3pPr marL="1200150" indent="-285750" algn="l" defTabSz="457200" rtl="0" eaLnBrk="1" latinLnBrk="0" hangingPunct="1">
        <a:lnSpc>
          <a:spcPct val="150000"/>
        </a:lnSpc>
        <a:spcBef>
          <a:spcPts val="0"/>
        </a:spcBef>
        <a:spcAft>
          <a:spcPts val="1000"/>
        </a:spcAft>
        <a:buClr>
          <a:schemeClr val="tx1"/>
        </a:buClr>
        <a:buSzPct val="100000"/>
        <a:buFont typeface="Wingdings" panose="05000000000000000000" pitchFamily="2" charset="2"/>
        <a:buChar char=" "/>
        <a:defRPr sz="1800" kern="1200" cap="none">
          <a:solidFill>
            <a:schemeClr val="tx1"/>
          </a:solidFill>
          <a:effectLst/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3pPr>
      <a:lvl4pPr marL="1543050" indent="-171450" algn="l" defTabSz="457200" rtl="0" eaLnBrk="1" latinLnBrk="0" hangingPunct="1">
        <a:lnSpc>
          <a:spcPct val="150000"/>
        </a:lnSpc>
        <a:spcBef>
          <a:spcPts val="0"/>
        </a:spcBef>
        <a:spcAft>
          <a:spcPts val="1000"/>
        </a:spcAft>
        <a:buClr>
          <a:schemeClr val="tx1"/>
        </a:buClr>
        <a:buSzPct val="100000"/>
        <a:buFont typeface="Wingdings" panose="05000000000000000000" pitchFamily="2" charset="2"/>
        <a:buChar char=" "/>
        <a:defRPr sz="1600" kern="1200" cap="none">
          <a:solidFill>
            <a:schemeClr val="tx1"/>
          </a:solidFill>
          <a:effectLst/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4pPr>
      <a:lvl5pPr marL="2000250" indent="-171450" algn="l" defTabSz="457200" rtl="0" eaLnBrk="1" latinLnBrk="0" hangingPunct="1">
        <a:lnSpc>
          <a:spcPct val="150000"/>
        </a:lnSpc>
        <a:spcBef>
          <a:spcPts val="0"/>
        </a:spcBef>
        <a:spcAft>
          <a:spcPts val="1000"/>
        </a:spcAft>
        <a:buClr>
          <a:schemeClr val="tx1"/>
        </a:buClr>
        <a:buSzPct val="100000"/>
        <a:buFont typeface="Wingdings" panose="05000000000000000000" pitchFamily="2" charset="2"/>
        <a:buChar char=" "/>
        <a:defRPr sz="1400" kern="1200" cap="none">
          <a:solidFill>
            <a:schemeClr val="tx1"/>
          </a:solidFill>
          <a:effectLst/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5pPr>
      <a:lvl6pPr marL="25146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" Target="slide4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techsearch.watchguard.com/KB?type=Article&amp;SFDCID=kA10H000000bpK3SAI&amp;lang=en_US" TargetMode="Externa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watchguard.com/wgrd-help/documentation/release-notes/fireware" TargetMode="Externa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1A4B5-666B-4BFF-AD33-8D273933ACA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084404" y="2183425"/>
            <a:ext cx="6800051" cy="1569660"/>
          </a:xfrm>
        </p:spPr>
        <p:txBody>
          <a:bodyPr/>
          <a:lstStyle/>
          <a:p>
            <a:r>
              <a:rPr lang="en-US" dirty="0"/>
              <a:t>What’s new in </a:t>
            </a:r>
            <a:r>
              <a:rPr lang="en-US" dirty="0" err="1"/>
              <a:t>fireware</a:t>
            </a:r>
            <a:r>
              <a:rPr lang="en-US" dirty="0"/>
              <a:t> 12.12.2</a:t>
            </a:r>
          </a:p>
        </p:txBody>
      </p:sp>
    </p:spTree>
    <p:extLst>
      <p:ext uri="{BB962C8B-B14F-4D97-AF65-F5344CB8AC3E}">
        <p14:creationId xmlns:p14="http://schemas.microsoft.com/office/powerpoint/2010/main" val="24441526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06D3553-7291-45A6-A5D3-CE7B6755F3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What’s new in </a:t>
            </a:r>
            <a:r>
              <a:rPr lang="en-US" dirty="0" err="1"/>
              <a:t>Fireware</a:t>
            </a:r>
            <a:r>
              <a:rPr lang="en-US" dirty="0"/>
              <a:t> </a:t>
            </a:r>
            <a:r>
              <a:rPr lang="en-US" cap="none" dirty="0"/>
              <a:t>v12.12.2</a:t>
            </a: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2D09FB0A-CF49-4741-88DA-089C8D32C852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39271" y="1069239"/>
            <a:ext cx="7718611" cy="5699685"/>
          </a:xfrm>
        </p:spPr>
        <p:txBody>
          <a:bodyPr/>
          <a:lstStyle/>
          <a:p>
            <a:r>
              <a:rPr lang="en-US" sz="2000" dirty="0">
                <a:hlinkClick r:id="rId2" action="ppaction://hlinksldjump"/>
              </a:rPr>
              <a:t>Resolved Issues</a:t>
            </a:r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736052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06D3553-7291-45A6-A5D3-CE7B6755F3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What’s new in </a:t>
            </a:r>
            <a:r>
              <a:rPr lang="en-US" dirty="0" err="1"/>
              <a:t>Fireware</a:t>
            </a:r>
            <a:r>
              <a:rPr lang="en-US" dirty="0"/>
              <a:t> </a:t>
            </a:r>
            <a:r>
              <a:rPr lang="en-US" cap="none" dirty="0"/>
              <a:t>v12.12.2</a:t>
            </a: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2D09FB0A-CF49-4741-88DA-089C8D32C852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pPr lvl="0"/>
            <a:r>
              <a:rPr lang="en-US" dirty="0" err="1"/>
              <a:t>Fireware</a:t>
            </a:r>
            <a:r>
              <a:rPr lang="en-US" dirty="0"/>
              <a:t> v12.12.2 is available for these Firebox models:</a:t>
            </a:r>
          </a:p>
          <a:p>
            <a:pPr lvl="1"/>
            <a:r>
              <a:rPr lang="en-US" dirty="0"/>
              <a:t>Firebox M270, M290, M370, M390, M470, M570, M590, M670, M690, M4600, M4800, M5600, M5800</a:t>
            </a:r>
          </a:p>
          <a:p>
            <a:pPr lvl="1"/>
            <a:r>
              <a:rPr lang="en-US" dirty="0"/>
              <a:t>Firebox T20, T25, T40, T45, T80, T85</a:t>
            </a:r>
          </a:p>
          <a:p>
            <a:pPr lvl="1"/>
            <a:r>
              <a:rPr lang="en-US" dirty="0"/>
              <a:t>Firebox NV5</a:t>
            </a:r>
          </a:p>
          <a:p>
            <a:pPr lvl="1"/>
            <a:r>
              <a:rPr lang="en-US" dirty="0"/>
              <a:t>FireboxV and Firebox Cloud</a:t>
            </a:r>
          </a:p>
          <a:p>
            <a:pPr lvl="0"/>
            <a:r>
              <a:rPr lang="en-US" dirty="0" err="1"/>
              <a:t>Fireware</a:t>
            </a:r>
            <a:r>
              <a:rPr lang="en-US" dirty="0"/>
              <a:t> v12.12.2 does not support these models:</a:t>
            </a:r>
          </a:p>
          <a:p>
            <a:pPr lvl="1"/>
            <a:r>
              <a:rPr lang="en-US" dirty="0"/>
              <a:t>Firebox T115, T125, T145, T185, M295, M395, M495, M595, M695 (v2026.x firmware)</a:t>
            </a:r>
          </a:p>
          <a:p>
            <a:pPr lvl="1"/>
            <a:r>
              <a:rPr lang="en-US" dirty="0"/>
              <a:t>Firebox T15 and Firebox T35 (v12.5.x firmware)</a:t>
            </a:r>
          </a:p>
          <a:p>
            <a:r>
              <a:rPr lang="en-US" dirty="0"/>
              <a:t>For more information on supported Firebox models, go to </a:t>
            </a:r>
            <a:r>
              <a:rPr lang="en-US" dirty="0">
                <a:hlinkClick r:id="rId2"/>
              </a:rPr>
              <a:t>this KB article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10802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83ABEC-32EF-D02B-2C8F-88639BEBE0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F104C4-ECAD-6935-0CCD-68B097B4FF7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72245" y="3013502"/>
            <a:ext cx="10847511" cy="830997"/>
          </a:xfrm>
        </p:spPr>
        <p:txBody>
          <a:bodyPr/>
          <a:lstStyle/>
          <a:p>
            <a:r>
              <a:rPr lang="en-US" dirty="0"/>
              <a:t>Resolved Issues</a:t>
            </a:r>
          </a:p>
        </p:txBody>
      </p:sp>
    </p:spTree>
    <p:extLst>
      <p:ext uri="{BB962C8B-B14F-4D97-AF65-F5344CB8AC3E}">
        <p14:creationId xmlns:p14="http://schemas.microsoft.com/office/powerpoint/2010/main" val="12081144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3C9CCC-B750-E9F9-FFF9-F02701F0D8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Resolved Issues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B51414-7452-E967-A4DB-A14D4E194D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This release includes important security fixes in Fireware and resolves several known issues and bugs</a:t>
            </a:r>
          </a:p>
          <a:p>
            <a:r>
              <a:rPr lang="en-US" dirty="0"/>
              <a:t>For detailed information, go to the </a:t>
            </a:r>
            <a:r>
              <a:rPr lang="en-US" dirty="0">
                <a:hlinkClick r:id="rId2"/>
              </a:rPr>
              <a:t>Fireware Release Notes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917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B6E026-9489-154F-AB01-129F890E1CB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084404" y="2400299"/>
            <a:ext cx="6800051" cy="1352785"/>
          </a:xfrm>
        </p:spPr>
        <p:txBody>
          <a:bodyPr/>
          <a:lstStyle/>
          <a:p>
            <a:b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2466498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atchGuard">
  <a:themeElements>
    <a:clrScheme name="WatchGuard">
      <a:dk1>
        <a:sysClr val="windowText" lastClr="000000"/>
      </a:dk1>
      <a:lt1>
        <a:sysClr val="window" lastClr="FFFFFF"/>
      </a:lt1>
      <a:dk2>
        <a:srgbClr val="000000"/>
      </a:dk2>
      <a:lt2>
        <a:srgbClr val="E9E5DC"/>
      </a:lt2>
      <a:accent1>
        <a:srgbClr val="F89829"/>
      </a:accent1>
      <a:accent2>
        <a:srgbClr val="FF0000"/>
      </a:accent2>
      <a:accent3>
        <a:srgbClr val="2BBED8"/>
      </a:accent3>
      <a:accent4>
        <a:srgbClr val="B5B5B5"/>
      </a:accent4>
      <a:accent5>
        <a:srgbClr val="B32317"/>
      </a:accent5>
      <a:accent6>
        <a:srgbClr val="00467F"/>
      </a:accent6>
      <a:hlink>
        <a:srgbClr val="FF0000"/>
      </a:hlink>
      <a:folHlink>
        <a:srgbClr val="B32317"/>
      </a:folHlink>
    </a:clrScheme>
    <a:fontScheme name="WatchGuard">
      <a:majorFont>
        <a:latin typeface="Open Sans"/>
        <a:ea typeface=""/>
        <a:cs typeface=""/>
      </a:majorFont>
      <a:minorFont>
        <a:latin typeface="Open Sans"/>
        <a:ea typeface=""/>
        <a:cs typeface=""/>
      </a:minorFont>
    </a:fontScheme>
    <a:fmtScheme name="Celestial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82000"/>
                <a:alpha val="7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0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1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6000"/>
                <a:hueMod val="100000"/>
                <a:satMod val="180000"/>
                <a:lumMod val="110000"/>
              </a:schemeClr>
            </a:gs>
            <a:gs pos="100000">
              <a:schemeClr val="phClr">
                <a:shade val="96000"/>
                <a:satMod val="160000"/>
                <a:lumMod val="100000"/>
              </a:schemeClr>
            </a:gs>
          </a:gsLst>
          <a:lin ang="4740000" scaled="1"/>
        </a:gradFill>
        <a:blipFill>
          <a:blip xmlns:r="http://schemas.openxmlformats.org/officeDocument/2006/relationships" r:embed="rId1"/>
          <a:stretch/>
        </a:blipFill>
      </a:bgFillStyleLst>
    </a:fmtScheme>
  </a:themeElements>
  <a:objectDefaults>
    <a:spDef>
      <a:spPr>
        <a:noFill/>
        <a:ln w="38100">
          <a:solidFill>
            <a:schemeClr val="accent1"/>
          </a:solidFill>
        </a:ln>
      </a:spPr>
      <a:bodyPr rtlCol="0" anchor="ctr"/>
      <a:lstStyle>
        <a:defPPr algn="ctr">
          <a:defRPr dirty="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38100">
          <a:tailEnd type="triangl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Training PPT Template 2022.potx" id="{2E2BB634-0AEF-496D-B3CF-E546FE6BB05D}" vid="{5D2A9DBF-530D-49BA-88D2-5DD3E7565031}"/>
    </a:ext>
  </a:extLst>
</a:theme>
</file>

<file path=ppt/theme/theme2.xml><?xml version="1.0" encoding="utf-8"?>
<a:theme xmlns:a="http://schemas.openxmlformats.org/drawingml/2006/main" name="1_WatchGuard">
  <a:themeElements>
    <a:clrScheme name="WatchGuard">
      <a:dk1>
        <a:sysClr val="windowText" lastClr="000000"/>
      </a:dk1>
      <a:lt1>
        <a:sysClr val="window" lastClr="FFFFFF"/>
      </a:lt1>
      <a:dk2>
        <a:srgbClr val="000000"/>
      </a:dk2>
      <a:lt2>
        <a:srgbClr val="E9E5DC"/>
      </a:lt2>
      <a:accent1>
        <a:srgbClr val="F89829"/>
      </a:accent1>
      <a:accent2>
        <a:srgbClr val="FF0000"/>
      </a:accent2>
      <a:accent3>
        <a:srgbClr val="2BBED8"/>
      </a:accent3>
      <a:accent4>
        <a:srgbClr val="B5B5B5"/>
      </a:accent4>
      <a:accent5>
        <a:srgbClr val="B32317"/>
      </a:accent5>
      <a:accent6>
        <a:srgbClr val="00467F"/>
      </a:accent6>
      <a:hlink>
        <a:srgbClr val="FF0000"/>
      </a:hlink>
      <a:folHlink>
        <a:srgbClr val="B32317"/>
      </a:folHlink>
    </a:clrScheme>
    <a:fontScheme name="WatchGuard">
      <a:majorFont>
        <a:latin typeface="Open Sans"/>
        <a:ea typeface=""/>
        <a:cs typeface=""/>
      </a:majorFont>
      <a:minorFont>
        <a:latin typeface="Open Sans"/>
        <a:ea typeface=""/>
        <a:cs typeface=""/>
      </a:minorFont>
    </a:fontScheme>
    <a:fmtScheme name="Celestial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82000"/>
                <a:alpha val="7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0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1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6000"/>
                <a:hueMod val="100000"/>
                <a:satMod val="180000"/>
                <a:lumMod val="110000"/>
              </a:schemeClr>
            </a:gs>
            <a:gs pos="100000">
              <a:schemeClr val="phClr">
                <a:shade val="96000"/>
                <a:satMod val="160000"/>
                <a:lumMod val="100000"/>
              </a:schemeClr>
            </a:gs>
          </a:gsLst>
          <a:lin ang="4740000" scaled="1"/>
        </a:gradFill>
        <a:blipFill>
          <a:blip xmlns:r="http://schemas.openxmlformats.org/officeDocument/2006/relationships" r:embed="rId1"/>
          <a:stretch/>
        </a:blipFill>
      </a:bgFillStyleLst>
    </a:fmtScheme>
  </a:themeElements>
  <a:objectDefaults>
    <a:spDef>
      <a:spPr>
        <a:noFill/>
        <a:ln w="38100">
          <a:solidFill>
            <a:schemeClr val="accent1"/>
          </a:solidFill>
        </a:ln>
      </a:spPr>
      <a:bodyPr rtlCol="0" anchor="ctr"/>
      <a:lstStyle>
        <a:defPPr algn="ctr">
          <a:defRPr dirty="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38100">
          <a:tailEnd type="triangl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Training PPT Template 2022.potx" id="{2D47EA1F-4111-4BFB-8A81-C5436E4D35B9}" vid="{60C7B74C-BBDB-4829-86D3-42A8FF74A2DF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7452</TotalTime>
  <Words>158</Words>
  <Application>Microsoft Office PowerPoint</Application>
  <PresentationFormat>Widescreen</PresentationFormat>
  <Paragraphs>20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6</vt:i4>
      </vt:variant>
    </vt:vector>
  </HeadingPairs>
  <TitlesOfParts>
    <vt:vector size="14" baseType="lpstr">
      <vt:lpstr>Arial</vt:lpstr>
      <vt:lpstr>Calibri</vt:lpstr>
      <vt:lpstr>Courier New</vt:lpstr>
      <vt:lpstr>Geneva</vt:lpstr>
      <vt:lpstr>Open Sans</vt:lpstr>
      <vt:lpstr>Wingdings</vt:lpstr>
      <vt:lpstr>WatchGuard</vt:lpstr>
      <vt:lpstr>1_WatchGuard</vt:lpstr>
      <vt:lpstr>What’s new in fireware 12.12.2</vt:lpstr>
      <vt:lpstr>What’s new in Fireware v12.12.2</vt:lpstr>
      <vt:lpstr>What’s new in Fireware v12.12.2</vt:lpstr>
      <vt:lpstr>Resolved Issues</vt:lpstr>
      <vt:lpstr>Resolved Issues</vt:lpstr>
      <vt:lpstr> Thank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What’s New in Fireware v12.12</dc:title>
  <dc:creator>WatchGuard Technology, Inc.</dc:creator>
  <cp:lastModifiedBy>Jen Mosinski</cp:lastModifiedBy>
  <cp:revision>504</cp:revision>
  <dcterms:created xsi:type="dcterms:W3CDTF">2022-01-26T19:53:58Z</dcterms:created>
  <dcterms:modified xsi:type="dcterms:W3CDTF">2026-08-27T20:28:01Z</dcterms:modified>
</cp:coreProperties>
</file>