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23" r:id="rId2"/>
  </p:sldMasterIdLst>
  <p:notesMasterIdLst>
    <p:notesMasterId r:id="rId9"/>
  </p:notesMasterIdLst>
  <p:handoutMasterIdLst>
    <p:handoutMasterId r:id="rId10"/>
  </p:handoutMasterIdLst>
  <p:sldIdLst>
    <p:sldId id="426" r:id="rId3"/>
    <p:sldId id="3875" r:id="rId4"/>
    <p:sldId id="604" r:id="rId5"/>
    <p:sldId id="3923" r:id="rId6"/>
    <p:sldId id="3883" r:id="rId7"/>
    <p:sldId id="63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EitRY35SmgNDCGAepBAbA==" hashData="rkgPrzU6CuJqWiTr6L5hb6Btuzi+qtb3nZAaKOBUMSgxi9feG/Nicv7Vb4fYE+xxylvfSN6RAs2aN53PexWAtQ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3875"/>
            <p14:sldId id="604"/>
            <p14:sldId id="3923"/>
            <p14:sldId id="3883"/>
            <p14:sldId id="6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107" d="100"/>
          <a:sy n="107" d="100"/>
        </p:scale>
        <p:origin x="612" y="102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2025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2025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83352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56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3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27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 - Change Not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5A784-EAD8-49FA-AC30-B3FF031B564E}"/>
              </a:ext>
            </a:extLst>
          </p:cNvPr>
          <p:cNvSpPr txBox="1"/>
          <p:nvPr userDrawn="1"/>
        </p:nvSpPr>
        <p:spPr>
          <a:xfrm>
            <a:off x="1" y="0"/>
            <a:ext cx="211628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This video might not include recent product updates</a:t>
            </a:r>
          </a:p>
        </p:txBody>
      </p:sp>
    </p:spTree>
    <p:extLst>
      <p:ext uri="{BB962C8B-B14F-4D97-AF65-F5344CB8AC3E}">
        <p14:creationId xmlns:p14="http://schemas.microsoft.com/office/powerpoint/2010/main" val="7364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055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7865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_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443" y="3022823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3141722" y="1775239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9087066" y="1775239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4553" y="1819076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6055" y="1837331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F39833-C3B6-22F0-D53A-316C43674502}"/>
              </a:ext>
            </a:extLst>
          </p:cNvPr>
          <p:cNvCxnSpPr/>
          <p:nvPr userDrawn="1"/>
        </p:nvCxnSpPr>
        <p:spPr>
          <a:xfrm flipV="1">
            <a:off x="6086749" y="1775239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748002-9969-F5B3-AD04-6DE8C1A7C67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426326" y="3022824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ACB974-EA2E-F2A6-F40C-156DDDEF9E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11081" y="1837331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4F174D-3E5D-3581-60BA-3B4F64D371D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71352" y="3022824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E4615D7-1A25-0589-C60A-EBBD01F60A0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11397" y="1837331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A7D021-8635-62C5-B824-69201D81BE41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371668" y="3022822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6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2023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37608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70919"/>
            <a:ext cx="7404101" cy="5696712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696" y="6211755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373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9574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46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wgrd-psirt/advisory/wgsa-2025-00015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fireware 12.11.4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</a:t>
            </a:r>
            <a:r>
              <a:rPr lang="en-US"/>
              <a:t>Fireware </a:t>
            </a:r>
            <a:r>
              <a:rPr lang="en-US" cap="none"/>
              <a:t>v12.11.4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9271" y="1069239"/>
            <a:ext cx="7718611" cy="5699685"/>
          </a:xfrm>
        </p:spPr>
        <p:txBody>
          <a:bodyPr/>
          <a:lstStyle/>
          <a:p>
            <a:r>
              <a:rPr lang="en-US" sz="2000" dirty="0">
                <a:hlinkClick r:id="rId2" action="ppaction://hlinksldjump"/>
              </a:rPr>
              <a:t>Resolved Critical Security Issue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v12.11.4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v12.11.4 is available for these Firebox models:</a:t>
            </a:r>
          </a:p>
          <a:p>
            <a:pPr lvl="1"/>
            <a:r>
              <a:rPr lang="en-US" dirty="0"/>
              <a:t>Firebox M Series: M270, M290, M370, M390, M470, M570, M590, M670, M690, M4600, M4800, M5600, M5800</a:t>
            </a:r>
          </a:p>
          <a:p>
            <a:pPr lvl="1"/>
            <a:r>
              <a:rPr lang="en-US" dirty="0"/>
              <a:t>Firebox T Series: T20, T25, T40, T45, T55, T70, T80, T85</a:t>
            </a:r>
          </a:p>
          <a:p>
            <a:pPr lvl="1"/>
            <a:r>
              <a:rPr lang="en-US" dirty="0"/>
              <a:t>Firebox NV5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v12.11.4 does not support these models:</a:t>
            </a:r>
          </a:p>
          <a:p>
            <a:pPr lvl="1"/>
            <a:r>
              <a:rPr lang="en-US" dirty="0"/>
              <a:t>Firebox T15 and Firebox T35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3ABEC-32EF-D02B-2C8F-88639BEBE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104C4-ECAD-6935-0CCD-68B097B4F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Resolved Critical Security Issue</a:t>
            </a:r>
          </a:p>
        </p:txBody>
      </p:sp>
    </p:spTree>
    <p:extLst>
      <p:ext uri="{BB962C8B-B14F-4D97-AF65-F5344CB8AC3E}">
        <p14:creationId xmlns:p14="http://schemas.microsoft.com/office/powerpoint/2010/main" val="12081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9CCC-B750-E9F9-FFF9-F02701F0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Critical Security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51414-7452-E967-A4DB-A14D4E194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release resolves critical security issue CVE-2025-9242 for WatchGuard Fireboxes </a:t>
            </a:r>
          </a:p>
          <a:p>
            <a:r>
              <a:rPr lang="en-US" dirty="0"/>
              <a:t>It is critical that you upgrade your Firebox to v12.11.4 to prevent exposure</a:t>
            </a:r>
          </a:p>
          <a:p>
            <a:r>
              <a:rPr lang="en-US" dirty="0"/>
              <a:t>View the full advisory </a:t>
            </a:r>
            <a:r>
              <a:rPr lang="en-US"/>
              <a:t>details at </a:t>
            </a:r>
            <a:r>
              <a:rPr lang="en-US" dirty="0">
                <a:hlinkClick r:id="rId2"/>
              </a:rPr>
              <a:t>https://www.watchguard.com/wgrd-psirt/advisory/wgsa-2025-00015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E026-9489-154F-AB01-129F890E1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400299"/>
            <a:ext cx="6800051" cy="1352785"/>
          </a:xfrm>
        </p:spPr>
        <p:txBody>
          <a:bodyPr/>
          <a:lstStyle/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664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1_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D47EA1F-4111-4BFB-8A81-C5436E4D35B9}" vid="{60C7B74C-BBDB-4829-86D3-42A8FF74A2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7086</TotalTime>
  <Words>169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1_WatchGuard</vt:lpstr>
      <vt:lpstr>What’s new in fireware 12.11.4</vt:lpstr>
      <vt:lpstr>What’s new in Fireware v12.11.4</vt:lpstr>
      <vt:lpstr>What’s new in Fireware v12.11.4</vt:lpstr>
      <vt:lpstr>Resolved Critical Security Issue</vt:lpstr>
      <vt:lpstr>Resolved Critical Security Issue</vt:lpstr>
      <vt:lpstr>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v12.11.4</dc:title>
  <dc:creator>WatchGuard Technology, Inc.</dc:creator>
  <cp:lastModifiedBy>Jen Mosinski</cp:lastModifiedBy>
  <cp:revision>461</cp:revision>
  <dcterms:created xsi:type="dcterms:W3CDTF">2022-01-26T19:53:58Z</dcterms:created>
  <dcterms:modified xsi:type="dcterms:W3CDTF">2025-09-16T23:50:23Z</dcterms:modified>
</cp:coreProperties>
</file>