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6" r:id="rId2"/>
    <p:sldId id="3875" r:id="rId3"/>
    <p:sldId id="604" r:id="rId4"/>
    <p:sldId id="3916" r:id="rId5"/>
    <p:sldId id="3917" r:id="rId6"/>
    <p:sldId id="3913" r:id="rId7"/>
    <p:sldId id="3914" r:id="rId8"/>
    <p:sldId id="5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EY9cFv4mRTk8BXY+zagrw==" hashData="jm3IFwm3hrO9RQHco7w9hr38odMwDw/P3mxtABQnxWRYTVDFSiUqX3cL2u1Hjp88IyX/lM+6qZme3lTxKFjg4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16"/>
            <p14:sldId id="3917"/>
            <p14:sldId id="3913"/>
            <p14:sldId id="3914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26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12.11.2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9271" y="1069239"/>
            <a:ext cx="7718611" cy="5699685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Mobile VPN with SSL Client for macOS and SAML Authentication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Upgrade Available Notification in Fireware Web UI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v12.11.2 is available for these Firebox models:</a:t>
            </a:r>
          </a:p>
          <a:p>
            <a:pPr lvl="1"/>
            <a:r>
              <a:rPr lang="en-US" dirty="0"/>
              <a:t>Firebox M Series: M270, M290, M370, M390,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v12.11.2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Mobile VPN with SSL For macOS Client and SAML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8892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33" y="426252"/>
            <a:ext cx="7959435" cy="457200"/>
          </a:xfrm>
        </p:spPr>
        <p:txBody>
          <a:bodyPr/>
          <a:lstStyle/>
          <a:p>
            <a:r>
              <a:rPr lang="en-US" dirty="0"/>
              <a:t>Mobile VPN with SSL Client for macOS and SAML Authentication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060" y="1043797"/>
            <a:ext cx="6131352" cy="5122312"/>
          </a:xfrm>
        </p:spPr>
        <p:txBody>
          <a:bodyPr/>
          <a:lstStyle/>
          <a:p>
            <a:r>
              <a:rPr lang="en-US" dirty="0"/>
              <a:t>You can use Security Assertion Markup Language (SAML) to authenticate users with your Firebox</a:t>
            </a:r>
          </a:p>
          <a:p>
            <a:r>
              <a:rPr lang="en-US" dirty="0" err="1"/>
              <a:t>Fireware</a:t>
            </a:r>
            <a:r>
              <a:rPr lang="en-US" dirty="0"/>
              <a:t> v12.11.2 expands support for SAML authentication and macOS</a:t>
            </a:r>
          </a:p>
          <a:p>
            <a:r>
              <a:rPr lang="en-US" dirty="0"/>
              <a:t>The Mobile VPN with SSL Client for macOS v12.11.2 now supports SAML authentication</a:t>
            </a:r>
          </a:p>
          <a:p>
            <a:r>
              <a:rPr lang="en-US" dirty="0"/>
              <a:t>Lower versions of the Mobile VPN with SSL for macOS Client do not support SAML authentication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50B61F-11E0-CCEE-450C-69ECE3BC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99581" y="1845202"/>
            <a:ext cx="4009714" cy="31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Upgrade Available </a:t>
            </a:r>
            <a:r>
              <a:rPr lang="en-US" sz="4800" dirty="0"/>
              <a:t>Notification </a:t>
            </a:r>
            <a:br>
              <a:rPr lang="en-US" sz="4800" dirty="0"/>
            </a:br>
            <a:r>
              <a:rPr lang="en-US" sz="4800" dirty="0"/>
              <a:t>in Fireware Web UI</a:t>
            </a:r>
          </a:p>
        </p:txBody>
      </p:sp>
    </p:spTree>
    <p:extLst>
      <p:ext uri="{BB962C8B-B14F-4D97-AF65-F5344CB8AC3E}">
        <p14:creationId xmlns:p14="http://schemas.microsoft.com/office/powerpoint/2010/main" val="35171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217B-36DE-64DE-6F3A-520D841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CDAB8-D09F-B9C3-842B-54EEB4C4511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6199634" cy="4999021"/>
          </a:xfrm>
        </p:spPr>
        <p:txBody>
          <a:bodyPr/>
          <a:lstStyle/>
          <a:p>
            <a:r>
              <a:rPr lang="en-US" dirty="0"/>
              <a:t>On the Fireware Web UI Front Panel page, the </a:t>
            </a:r>
            <a:r>
              <a:rPr lang="en-US" b="1" dirty="0"/>
              <a:t>System</a:t>
            </a:r>
            <a:r>
              <a:rPr lang="en-US" dirty="0"/>
              <a:t> section now shows a notification when a new version of Fireware is available</a:t>
            </a:r>
          </a:p>
          <a:p>
            <a:r>
              <a:rPr lang="en-US" dirty="0"/>
              <a:t>Click </a:t>
            </a:r>
            <a:r>
              <a:rPr lang="en-US" b="1" dirty="0"/>
              <a:t>Upgrade Available</a:t>
            </a:r>
            <a:r>
              <a:rPr lang="en-US" dirty="0"/>
              <a:t> to go to the </a:t>
            </a:r>
            <a:r>
              <a:rPr lang="en-US" b="1" dirty="0"/>
              <a:t>Upgrade OS </a:t>
            </a:r>
            <a:r>
              <a:rPr lang="en-US" dirty="0"/>
              <a:t>page and view Fireware versions available for upgrade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568AA5-1F4C-FB06-A1C5-0936E609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Upgrade Available Notification in Fireware Web UI</a:t>
            </a:r>
          </a:p>
        </p:txBody>
      </p:sp>
      <p:pic>
        <p:nvPicPr>
          <p:cNvPr id="7" name="Content Placeholder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68206DDD-7616-003B-3481-BC1C4D7B59E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801201" y="1385018"/>
            <a:ext cx="3086111" cy="3021815"/>
          </a:xfrm>
        </p:spPr>
      </p:pic>
    </p:spTree>
    <p:extLst>
      <p:ext uri="{BB962C8B-B14F-4D97-AF65-F5344CB8AC3E}">
        <p14:creationId xmlns:p14="http://schemas.microsoft.com/office/powerpoint/2010/main" val="796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6921</TotalTime>
  <Words>259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12.11.2</vt:lpstr>
      <vt:lpstr>What’s new in Fireware v12.11.2</vt:lpstr>
      <vt:lpstr>What’s new in Fireware v12.11.2</vt:lpstr>
      <vt:lpstr>Mobile VPN with SSL For macOS Client and SAML Authentication</vt:lpstr>
      <vt:lpstr>Mobile VPN with SSL Client for macOS and SAML Authentication</vt:lpstr>
      <vt:lpstr>Upgrade Available Notification  in Fireware Web UI</vt:lpstr>
      <vt:lpstr>Upgrade Available Notification in Fireware Web UI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v12.11.2</dc:title>
  <dc:creator>WatchGuard Technology, Inc.</dc:creator>
  <cp:lastModifiedBy>Jen Mosinski</cp:lastModifiedBy>
  <cp:revision>440</cp:revision>
  <dcterms:created xsi:type="dcterms:W3CDTF">2022-01-26T19:53:58Z</dcterms:created>
  <dcterms:modified xsi:type="dcterms:W3CDTF">2025-03-18T23:47:16Z</dcterms:modified>
</cp:coreProperties>
</file>