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6" r:id="rId2"/>
    <p:sldId id="3875" r:id="rId3"/>
    <p:sldId id="604" r:id="rId4"/>
    <p:sldId id="3913" r:id="rId5"/>
    <p:sldId id="3914" r:id="rId6"/>
    <p:sldId id="3897" r:id="rId7"/>
    <p:sldId id="3900" r:id="rId8"/>
    <p:sldId id="3899" r:id="rId9"/>
    <p:sldId id="3902" r:id="rId10"/>
    <p:sldId id="3903" r:id="rId11"/>
    <p:sldId id="5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zbYQtSVTNioxqym0tqOhA==" hashData="Zs6JOxUc5xj6eLn5DU/+MAykRcsLGdnDo2DV1R5La/Ar3R6TOSrQgZSSHilA9g3wKKO0f9+bsJHpuy8v9Ty6O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13"/>
            <p14:sldId id="3914"/>
            <p14:sldId id="3897"/>
            <p14:sldId id="3900"/>
            <p14:sldId id="3899"/>
            <p14:sldId id="3902"/>
            <p14:sldId id="3903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atchguard.com/help/docs/help-center/en-US/Content/en-US/Fireware/mvpn/ikev2/mvpn_ikev2_mobile_vpn_clien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atchguard.com/help/docs/help-center/en-US/Content/en-US/Fireware/networksetup/modem_lte_interfaces_configur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12.11.1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F6621-388F-B41F-1F66-97AA7ED1E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FA81F-8D05-B0A6-5188-7F15303B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33" y="426252"/>
            <a:ext cx="7959435" cy="457200"/>
          </a:xfrm>
        </p:spPr>
        <p:txBody>
          <a:bodyPr/>
          <a:lstStyle/>
          <a:p>
            <a:r>
              <a:rPr lang="en-US" dirty="0"/>
              <a:t>Require Message-Authenticator Attribute for RADIUS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F64F5E-BCBA-5F5D-608F-CC9366DE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060" y="1351279"/>
            <a:ext cx="6347700" cy="4814830"/>
          </a:xfrm>
        </p:spPr>
        <p:txBody>
          <a:bodyPr/>
          <a:lstStyle/>
          <a:p>
            <a:r>
              <a:rPr lang="en-US" dirty="0"/>
              <a:t>When you add a new RADIUS server in Fireware 12.11.1 or higher, the </a:t>
            </a:r>
            <a:r>
              <a:rPr lang="en-US" b="1" dirty="0"/>
              <a:t>Require Message-Authenticator Attribute</a:t>
            </a:r>
            <a:r>
              <a:rPr lang="en-US" dirty="0"/>
              <a:t> check box is selected by default</a:t>
            </a:r>
          </a:p>
          <a:p>
            <a:r>
              <a:rPr lang="en-US" dirty="0"/>
              <a:t>When you upgrade to Fireware 12.11.1, the </a:t>
            </a:r>
            <a:r>
              <a:rPr lang="en-US" b="1" dirty="0"/>
              <a:t>Require Message-Authenticator Attribute</a:t>
            </a:r>
            <a:r>
              <a:rPr lang="en-US" dirty="0"/>
              <a:t> check box is not selected for existing RADIUS servers</a:t>
            </a:r>
          </a:p>
          <a:p>
            <a:r>
              <a:rPr lang="en-US" dirty="0"/>
              <a:t>If you want existing RADIUS servers to require the Message-Authenticator attribute, upgrade to Fireware 12.11.1, edit the RADIUS server settings, and select the check box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90CCE1D-B238-6DB3-64A7-7B9C0037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2" b="50000"/>
          <a:stretch/>
        </p:blipFill>
        <p:spPr>
          <a:xfrm>
            <a:off x="7660640" y="1351279"/>
            <a:ext cx="4194485" cy="4335225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73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Import IKEv2 VPN Profile to IPSec Mobile VPN Client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IPv6 Connection Support for T45-CW 5G Modem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Message-Authenticator Attribute for RADIUS Servers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v12.11.1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v12.11.1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sz="4800" dirty="0"/>
              <a:t>Import IKEv2 VPN Profile</a:t>
            </a:r>
            <a:br>
              <a:rPr lang="en-US" sz="4800" dirty="0"/>
            </a:br>
            <a:r>
              <a:rPr lang="en-US" sz="4800" dirty="0"/>
              <a:t>to IPSec Mobile VPN Client</a:t>
            </a:r>
          </a:p>
        </p:txBody>
      </p:sp>
    </p:spTree>
    <p:extLst>
      <p:ext uri="{BB962C8B-B14F-4D97-AF65-F5344CB8AC3E}">
        <p14:creationId xmlns:p14="http://schemas.microsoft.com/office/powerpoint/2010/main" val="35171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217B-36DE-64DE-6F3A-520D841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68AA5-1F4C-FB06-A1C5-0936E609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Import IKEv2 VPN Profile to the IPSec Mobile VPN Client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83ED2-5DAB-DC5A-C7A7-5A7705A7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86" y="1322362"/>
            <a:ext cx="7696826" cy="4999021"/>
          </a:xfrm>
        </p:spPr>
        <p:txBody>
          <a:bodyPr/>
          <a:lstStyle/>
          <a:p>
            <a:r>
              <a:rPr lang="en-US" sz="2400" dirty="0"/>
              <a:t>You can now import an IKEv2 VPN profile to the WatchGuard IPSec Mobile VPN client for Windows</a:t>
            </a:r>
          </a:p>
          <a:p>
            <a:r>
              <a:rPr lang="en-US" sz="2400" dirty="0"/>
              <a:t>To import an IKEv2 profile, you download an IKEv2 .INI profile configuration file and a .PEM certificate file from the Firebox</a:t>
            </a:r>
          </a:p>
          <a:p>
            <a:r>
              <a:rPr lang="en-US" sz="2400" dirty="0"/>
              <a:t>You use these files with the IPSec Mobile VPN client to create an IKEv2 profile</a:t>
            </a:r>
          </a:p>
          <a:p>
            <a:r>
              <a:rPr lang="en-US" sz="2400" dirty="0"/>
              <a:t>You can install the IPSec Mobile VPN client and import an IKEv2 VPN profile at the same time</a:t>
            </a:r>
          </a:p>
          <a:p>
            <a:r>
              <a:rPr lang="en-US" sz="2400" dirty="0"/>
              <a:t>For more information, go to </a:t>
            </a:r>
            <a:r>
              <a:rPr lang="en-US" sz="2400" dirty="0">
                <a:hlinkClick r:id="rId2"/>
              </a:rPr>
              <a:t>Configure the IPSec Mobile VPN Client for IKEv2</a:t>
            </a:r>
            <a:r>
              <a:rPr lang="en-US" sz="2400" dirty="0"/>
              <a:t> in </a:t>
            </a:r>
            <a:r>
              <a:rPr lang="en-US" sz="2400" i="1" dirty="0"/>
              <a:t>Help Center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CFC921-8620-662C-B4FB-56A872C9B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28212" y="2967005"/>
            <a:ext cx="3232402" cy="3304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291096-28D2-CDFC-6215-89AF7B4B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28212" y="1398942"/>
            <a:ext cx="3232403" cy="11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sz="4800" dirty="0"/>
              <a:t>IPv6 Connection Support for T45-CW 5G Modem</a:t>
            </a:r>
          </a:p>
        </p:txBody>
      </p:sp>
    </p:spTree>
    <p:extLst>
      <p:ext uri="{BB962C8B-B14F-4D97-AF65-F5344CB8AC3E}">
        <p14:creationId xmlns:p14="http://schemas.microsoft.com/office/powerpoint/2010/main" val="39386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217B-36DE-64DE-6F3A-520D841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68AA5-1F4C-FB06-A1C5-0936E609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IPv6 Connection Support for T45-CW 5G Modem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B83ED2-5DAB-DC5A-C7A7-5A7705A7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6276474" cy="4999021"/>
          </a:xfrm>
        </p:spPr>
        <p:txBody>
          <a:bodyPr/>
          <a:lstStyle/>
          <a:p>
            <a:r>
              <a:rPr lang="en-US" sz="2400" dirty="0"/>
              <a:t>You can now enable IPv6 support for 5G modem connections on the T45-CW</a:t>
            </a:r>
          </a:p>
          <a:p>
            <a:r>
              <a:rPr lang="en-US" sz="2400" dirty="0"/>
              <a:t>This enables IPv4/IPv6 dual-stack capabilities for the connection</a:t>
            </a:r>
          </a:p>
          <a:p>
            <a:r>
              <a:rPr lang="en-US" sz="2400" dirty="0"/>
              <a:t>Enable this option for specific carriers, such as T-Mobile, that require IPv6 to establish a connection</a:t>
            </a:r>
          </a:p>
          <a:p>
            <a:r>
              <a:rPr lang="en-US" sz="2400" dirty="0"/>
              <a:t>IPv6 is used only to establish the connection to the provider and is not used for any other purpose </a:t>
            </a:r>
          </a:p>
          <a:p>
            <a:r>
              <a:rPr lang="en-US" sz="2400" dirty="0"/>
              <a:t>For more information, go to </a:t>
            </a:r>
            <a:r>
              <a:rPr lang="en-US" sz="2400" dirty="0">
                <a:hlinkClick r:id="rId2"/>
              </a:rPr>
              <a:t>Configure a 4G LTE or 5G Modem</a:t>
            </a:r>
            <a:r>
              <a:rPr lang="en-US" sz="2400" dirty="0"/>
              <a:t> in </a:t>
            </a:r>
            <a:r>
              <a:rPr lang="en-US" sz="2400" i="1" dirty="0"/>
              <a:t>Help Center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43066-5880-C2C3-7031-AE66AFD8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053" y="1406521"/>
            <a:ext cx="4258439" cy="185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97A6E-80FC-1B03-88AB-38D480E4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053" y="3429000"/>
            <a:ext cx="4258439" cy="29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D5A6F-68AE-9075-E4C0-F71A64C24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EAE2-5EF6-3E96-BAC6-12BC6480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Message-Authenticator Attribute for RADIUS Servers</a:t>
            </a:r>
          </a:p>
        </p:txBody>
      </p:sp>
    </p:spTree>
    <p:extLst>
      <p:ext uri="{BB962C8B-B14F-4D97-AF65-F5344CB8AC3E}">
        <p14:creationId xmlns:p14="http://schemas.microsoft.com/office/powerpoint/2010/main" val="2733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BF2D-4FCD-E670-3515-4E05F601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D8E22-4525-F571-4630-43A5A5D2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 Message-Authenticator Attribute for RADIUS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CEED8-E576-3154-0158-9CEFCD60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RADIUS authentication servers on the Firebox to require the Message-Authenticator attribute</a:t>
            </a:r>
          </a:p>
          <a:p>
            <a:r>
              <a:rPr lang="en-US" dirty="0"/>
              <a:t>The Message-Authenticator attribute is a field in RADIUS packets that verifies the integrity of the packet and prevents spoofing</a:t>
            </a:r>
          </a:p>
          <a:p>
            <a:r>
              <a:rPr lang="en-US" dirty="0"/>
              <a:t>The Message-Authenticator attribute protects users from attackers that attempt to exploit CVE-2024-3596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466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12.11.1</vt:lpstr>
      <vt:lpstr>What’s new in Fireware v12.11.1</vt:lpstr>
      <vt:lpstr>What’s new in Fireware v12.11.1</vt:lpstr>
      <vt:lpstr>Import IKEv2 VPN Profile to IPSec Mobile VPN Client</vt:lpstr>
      <vt:lpstr>Import IKEv2 VPN Profile to the IPSec Mobile VPN Client</vt:lpstr>
      <vt:lpstr>IPv6 Connection Support for T45-CW 5G Modem</vt:lpstr>
      <vt:lpstr>IPv6 Connection Support for T45-CW 5G Modem</vt:lpstr>
      <vt:lpstr>Message-Authenticator Attribute for RADIUS Servers</vt:lpstr>
      <vt:lpstr>Require Message-Authenticator Attribute for RADIUS</vt:lpstr>
      <vt:lpstr>Require Message-Authenticator Attribute for RADIUS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v12.11.1</dc:title>
  <dc:creator>WatchGuard Technology, Inc.</dc:creator>
  <cp:lastModifiedBy>Jen Mosinski</cp:lastModifiedBy>
  <cp:revision>431</cp:revision>
  <dcterms:created xsi:type="dcterms:W3CDTF">2022-01-26T19:53:58Z</dcterms:created>
  <dcterms:modified xsi:type="dcterms:W3CDTF">2025-04-16T20:04:44Z</dcterms:modified>
</cp:coreProperties>
</file>