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6" r:id="rId2"/>
    <p:sldId id="3875" r:id="rId3"/>
    <p:sldId id="604" r:id="rId4"/>
    <p:sldId id="3895" r:id="rId5"/>
    <p:sldId id="3896" r:id="rId6"/>
    <p:sldId id="3902" r:id="rId7"/>
    <p:sldId id="3903" r:id="rId8"/>
    <p:sldId id="3897" r:id="rId9"/>
    <p:sldId id="3898" r:id="rId10"/>
    <p:sldId id="3900" r:id="rId11"/>
    <p:sldId id="3901" r:id="rId12"/>
    <p:sldId id="3899" r:id="rId13"/>
    <p:sldId id="3904" r:id="rId14"/>
    <p:sldId id="3905" r:id="rId15"/>
    <p:sldId id="700" r:id="rId16"/>
    <p:sldId id="701" r:id="rId17"/>
    <p:sldId id="5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OzMFl4/xEANoORHZflGwg==" hashData="mBdSL8VsqRv55YZ4+zHN5cUwIEEu7yFFrfn1JzYebZbKfodm9wdiLFMAb6A5S+n5bCqsDYU0VCwKDZw8PBEACw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3875"/>
            <p14:sldId id="604"/>
            <p14:sldId id="3895"/>
            <p14:sldId id="3896"/>
            <p14:sldId id="3902"/>
            <p14:sldId id="3903"/>
            <p14:sldId id="3897"/>
            <p14:sldId id="3898"/>
            <p14:sldId id="3900"/>
            <p14:sldId id="3901"/>
            <p14:sldId id="3899"/>
            <p14:sldId id="3904"/>
            <p14:sldId id="3905"/>
            <p14:sldId id="700"/>
            <p14:sldId id="701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69" d="100"/>
          <a:sy n="69" d="100"/>
        </p:scale>
        <p:origin x="804" y="66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support/release-notes/fireware/12/en-US/EN_ReleaseNotes_Fireware_12_10_4/Fireware_Release-Notes_v12_10_4.pdf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help/docs/help-center/en-US/Content/en-US/Fireware/intrusionprevention/blocked_sites_about_c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help/docs/help-center/en-US/Content/en-US/WG-Cloud/Devices/managed/add_exceptions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fireware 12.10.4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Failed Logins (WatchGuard Cloud)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7" y="1322363"/>
            <a:ext cx="10486334" cy="292959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To block IP addresses with consecutive failed logins, from WatchGuard Cloud:</a:t>
            </a:r>
            <a:endParaRPr lang="en-US" b="1" dirty="0"/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Configure &gt; Devices 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the cloud-managed Firebox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Device Configuration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From the </a:t>
            </a:r>
            <a:r>
              <a:rPr lang="en-US" b="1" dirty="0"/>
              <a:t>Authentication</a:t>
            </a:r>
            <a:r>
              <a:rPr lang="en-US" dirty="0"/>
              <a:t> section, click the </a:t>
            </a:r>
            <a:r>
              <a:rPr lang="en-US" b="1" dirty="0"/>
              <a:t>Settings</a:t>
            </a:r>
            <a:r>
              <a:rPr lang="en-US" dirty="0"/>
              <a:t> widget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72ADEC-FCF9-0AB0-12A4-9C7004BD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53366" y="4251959"/>
            <a:ext cx="8485267" cy="18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Failed Logins (WatchGuard Cloud)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7" y="1322362"/>
            <a:ext cx="6166745" cy="468524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To block IP addresses with consecutive failed logins, from WatchGuard Cloud:</a:t>
            </a:r>
            <a:endParaRPr lang="en-US" b="1" dirty="0"/>
          </a:p>
          <a:p>
            <a:pPr marL="742950" lvl="1" indent="-457200">
              <a:buFont typeface="+mj-lt"/>
              <a:buAutoNum type="arabicPeriod" startAt="5"/>
            </a:pPr>
            <a:r>
              <a:rPr lang="en-US" dirty="0"/>
              <a:t>Select the </a:t>
            </a:r>
            <a:r>
              <a:rPr lang="en-US" b="1" dirty="0"/>
              <a:t>Block Failed Logins</a:t>
            </a:r>
            <a:r>
              <a:rPr lang="en-US" dirty="0"/>
              <a:t> tab</a:t>
            </a:r>
          </a:p>
          <a:p>
            <a:pPr marL="742950" lvl="1" indent="-457200">
              <a:buFont typeface="+mj-lt"/>
              <a:buAutoNum type="arabicPeriod" startAt="5"/>
            </a:pPr>
            <a:r>
              <a:rPr lang="en-US" dirty="0"/>
              <a:t>Enable </a:t>
            </a:r>
            <a:r>
              <a:rPr lang="en-US" b="1" dirty="0"/>
              <a:t>Block IP Addresses with Consecutive Failed Logins</a:t>
            </a:r>
          </a:p>
          <a:p>
            <a:pPr marL="742950" lvl="1" indent="-457200">
              <a:buFont typeface="+mj-lt"/>
              <a:buAutoNum type="arabicPeriod" startAt="5"/>
            </a:pPr>
            <a:r>
              <a:rPr lang="en-US" dirty="0"/>
              <a:t>In the </a:t>
            </a:r>
            <a:r>
              <a:rPr lang="en-US" b="1" dirty="0"/>
              <a:t>Failed Login Attempts</a:t>
            </a:r>
            <a:r>
              <a:rPr lang="en-US" dirty="0"/>
              <a:t> text box, enter the maximum failed logins</a:t>
            </a:r>
          </a:p>
          <a:p>
            <a:pPr marL="742950" lvl="1" indent="-457200">
              <a:buFont typeface="+mj-lt"/>
              <a:buAutoNum type="arabicPeriod" startAt="5"/>
            </a:pPr>
            <a:r>
              <a:rPr lang="en-US" dirty="0"/>
              <a:t>In the </a:t>
            </a:r>
            <a:r>
              <a:rPr lang="en-US" b="1" dirty="0"/>
              <a:t>Time Period </a:t>
            </a:r>
            <a:r>
              <a:rPr lang="en-US" dirty="0"/>
              <a:t>text box, enter the number of minutes</a:t>
            </a:r>
          </a:p>
          <a:p>
            <a:pPr marL="742950" lvl="1" indent="-457200">
              <a:buFont typeface="+mj-lt"/>
              <a:buAutoNum type="arabicPeriod" startAt="5"/>
            </a:pPr>
            <a:r>
              <a:rPr lang="en-US" dirty="0"/>
              <a:t>In the </a:t>
            </a:r>
            <a:r>
              <a:rPr lang="en-US" b="1" dirty="0"/>
              <a:t>Block Duration </a:t>
            </a:r>
            <a:r>
              <a:rPr lang="en-US" dirty="0"/>
              <a:t>text box, enter the number of hours</a:t>
            </a:r>
          </a:p>
          <a:p>
            <a:pPr marL="742950" lvl="1" indent="-457200">
              <a:buFont typeface="+mj-lt"/>
              <a:buAutoNum type="arabicPeriod" startAt="5"/>
            </a:pPr>
            <a:r>
              <a:rPr lang="en-US" dirty="0"/>
              <a:t>Click </a:t>
            </a:r>
            <a:r>
              <a:rPr lang="en-US" b="1" dirty="0"/>
              <a:t>Save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72ADEC-FCF9-0AB0-12A4-9C7004BD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91643" y="1667919"/>
            <a:ext cx="4668007" cy="399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Failed Logins (CLI)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1009839" cy="505666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To block IP addresses with consecutive failed logins, from the CLI:</a:t>
            </a:r>
          </a:p>
          <a:p>
            <a:r>
              <a:rPr lang="en-US" dirty="0"/>
              <a:t>From a Command Prompt, enter:</a:t>
            </a:r>
            <a:endParaRPr lang="en-US" b="1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b="1" dirty="0"/>
              <a:t>login-block</a:t>
            </a:r>
            <a:r>
              <a:rPr lang="en-US" dirty="0"/>
              <a:t> (enable|attempts|period|duration)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b="1" dirty="0"/>
              <a:t>enable</a:t>
            </a:r>
            <a:r>
              <a:rPr lang="en-US" dirty="0"/>
              <a:t> — Block IP addresses with consecutive failed logins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b="1" dirty="0"/>
              <a:t>attempts</a:t>
            </a:r>
            <a:r>
              <a:rPr lang="en-US" dirty="0"/>
              <a:t> — Maximum number of consecutive failed logins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b="1" dirty="0"/>
              <a:t>period</a:t>
            </a:r>
            <a:r>
              <a:rPr lang="en-US" dirty="0"/>
              <a:t> — Number of minutes to monitor failed logins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b="1" dirty="0"/>
              <a:t>duration</a:t>
            </a:r>
            <a:r>
              <a:rPr lang="en-US" dirty="0"/>
              <a:t> — Number of hours to block an IP address with multiple consecutive failed logins in the specified period</a:t>
            </a:r>
          </a:p>
          <a:p>
            <a:pPr marL="285750" lvl="1" indent="0">
              <a:buNone/>
            </a:pPr>
            <a:endParaRPr lang="en-US" dirty="0"/>
          </a:p>
          <a:p>
            <a:pPr marL="285750" lvl="1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72ADEC-FCF9-0AB0-12A4-9C7004BD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91018" y="4624726"/>
            <a:ext cx="4191007" cy="19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1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Mobile VPN with SSL Client Updates</a:t>
            </a:r>
          </a:p>
        </p:txBody>
      </p:sp>
    </p:spTree>
    <p:extLst>
      <p:ext uri="{BB962C8B-B14F-4D97-AF65-F5344CB8AC3E}">
        <p14:creationId xmlns:p14="http://schemas.microsoft.com/office/powerpoint/2010/main" val="23249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Client Updates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release includes updated versions of the Mobile VPN with SSL Client for Windows and macOS</a:t>
            </a:r>
          </a:p>
          <a:p>
            <a:pPr lvl="1"/>
            <a:r>
              <a:rPr lang="en-US" dirty="0"/>
              <a:t>The updated macOS client supports macOS Big Sur 11 and higher and adds support for devices with Apple silicon (M series ARM) processors</a:t>
            </a:r>
          </a:p>
          <a:p>
            <a:pPr lvl="1"/>
            <a:r>
              <a:rPr lang="en-US" dirty="0"/>
              <a:t>The updated Windows client includes security improvements</a:t>
            </a:r>
          </a:p>
        </p:txBody>
      </p:sp>
    </p:spTree>
    <p:extLst>
      <p:ext uri="{BB962C8B-B14F-4D97-AF65-F5344CB8AC3E}">
        <p14:creationId xmlns:p14="http://schemas.microsoft.com/office/powerpoint/2010/main" val="40618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Resolved Issues</a:t>
            </a:r>
          </a:p>
        </p:txBody>
      </p:sp>
    </p:spTree>
    <p:extLst>
      <p:ext uri="{BB962C8B-B14F-4D97-AF65-F5344CB8AC3E}">
        <p14:creationId xmlns:p14="http://schemas.microsoft.com/office/powerpoint/2010/main" val="318557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BF7C-C3DB-406D-B4AA-05F133B2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BC25D-1955-4C59-8A94-5832ABB87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v12.10.4 is a maintenance release that includes important resolved issues</a:t>
            </a:r>
          </a:p>
          <a:p>
            <a:r>
              <a:rPr lang="en-US" dirty="0"/>
              <a:t>For detailed information about the issues resolved in this release, see the Release Notes:</a:t>
            </a:r>
          </a:p>
          <a:p>
            <a:pPr lvl="1"/>
            <a:r>
              <a:rPr lang="en-US" dirty="0">
                <a:hlinkClick r:id="rId2"/>
              </a:rPr>
              <a:t>Fireware v12.10.4 Release Notes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v12.10.4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sz="2000" dirty="0">
              <a:hlinkClick r:id="rId2" action="ppaction://hlinksldjump"/>
            </a:endParaRPr>
          </a:p>
          <a:p>
            <a:r>
              <a:rPr lang="en-US" sz="2000" dirty="0">
                <a:hlinkClick r:id="rId3" action="ppaction://hlinksldjump"/>
              </a:rPr>
              <a:t>Block IP Addresses with Failed Login Attempts</a:t>
            </a:r>
            <a:endParaRPr lang="en-US" sz="2000" dirty="0"/>
          </a:p>
          <a:p>
            <a:r>
              <a:rPr lang="en-US" sz="2000" dirty="0">
                <a:hlinkClick r:id="rId4" action="ppaction://hlinksldjump"/>
              </a:rPr>
              <a:t>Mobile VPN with SSL Client Updates</a:t>
            </a:r>
            <a:endParaRPr lang="en-US" sz="2000" dirty="0">
              <a:hlinkClick r:id="rId5" action="ppaction://hlinksldjump"/>
            </a:endParaRPr>
          </a:p>
          <a:p>
            <a:r>
              <a:rPr lang="en-US" sz="2000" dirty="0">
                <a:hlinkClick r:id="rId5" action="ppaction://hlinksldjump"/>
              </a:rPr>
              <a:t>Resolved Issues</a:t>
            </a:r>
            <a:endParaRPr lang="en-US" sz="2000" dirty="0">
              <a:hlinkClick r:id="rId2" action="ppaction://hlinksldjump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v12.10.4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v12.10.4 is available for these Firebox models:</a:t>
            </a:r>
          </a:p>
          <a:p>
            <a:pPr lvl="1"/>
            <a:r>
              <a:rPr lang="en-US" dirty="0"/>
              <a:t>Firebox M Series: M270, M290, M370, M390, M440, M470, M570, M590, M670, M690, M4600, M4800, M5600, M5800</a:t>
            </a:r>
          </a:p>
          <a:p>
            <a:pPr lvl="1"/>
            <a:r>
              <a:rPr lang="en-US" dirty="0"/>
              <a:t>Firebox T Series: T20, T25, T40, T45, T55, T70, T80, T85</a:t>
            </a:r>
          </a:p>
          <a:p>
            <a:pPr lvl="1"/>
            <a:r>
              <a:rPr lang="en-US" dirty="0"/>
              <a:t>Firebox NV5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v12.10.4 does not support these models:</a:t>
            </a:r>
          </a:p>
          <a:p>
            <a:pPr lvl="1"/>
            <a:r>
              <a:rPr lang="en-US" dirty="0"/>
              <a:t>Firebox T15 and Firebox T35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Block IP Addresses with Failed Login Attempts</a:t>
            </a:r>
          </a:p>
        </p:txBody>
      </p:sp>
    </p:spTree>
    <p:extLst>
      <p:ext uri="{BB962C8B-B14F-4D97-AF65-F5344CB8AC3E}">
        <p14:creationId xmlns:p14="http://schemas.microsoft.com/office/powerpoint/2010/main" val="281104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IP Addresses with Consecutive Failed Login Attempts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048872"/>
            <a:ext cx="10115104" cy="5272512"/>
          </a:xfrm>
        </p:spPr>
        <p:txBody>
          <a:bodyPr/>
          <a:lstStyle/>
          <a:p>
            <a:r>
              <a:rPr lang="en-US" dirty="0"/>
              <a:t>To prevent brute force attacks against the login pages of the Firebox, you can enable the </a:t>
            </a:r>
            <a:r>
              <a:rPr lang="en-US" i="1" dirty="0"/>
              <a:t>Block IP Addresses with Consecutive Failed Logins</a:t>
            </a:r>
            <a:r>
              <a:rPr lang="en-US" dirty="0"/>
              <a:t> feature</a:t>
            </a:r>
          </a:p>
          <a:p>
            <a:r>
              <a:rPr lang="en-US" dirty="0"/>
              <a:t>The Firebox temporarily blocks an IP address after a specified number of consecutive, failed authentication attempts to Firebox login pages within a specified period</a:t>
            </a:r>
          </a:p>
          <a:p>
            <a:pPr lvl="1"/>
            <a:r>
              <a:rPr lang="en-US" dirty="0"/>
              <a:t>The number of failed authentication attempts is the total combined number of consecutive failed attempts to all login pages on the Firebox</a:t>
            </a:r>
          </a:p>
          <a:p>
            <a:r>
              <a:rPr lang="en-US" dirty="0"/>
              <a:t>This feature is disabled by default</a:t>
            </a:r>
          </a:p>
          <a:p>
            <a:r>
              <a:rPr lang="en-US" dirty="0"/>
              <a:t>This feature does not block failed login attempts for:</a:t>
            </a:r>
          </a:p>
          <a:p>
            <a:pPr lvl="1"/>
            <a:r>
              <a:rPr lang="en-US" sz="1800" dirty="0"/>
              <a:t>The Fireware Web UI login page when the account user name is not </a:t>
            </a:r>
            <a:r>
              <a:rPr lang="en-US" sz="1800" b="1" dirty="0"/>
              <a:t>admin</a:t>
            </a:r>
            <a:r>
              <a:rPr lang="en-US" sz="1800" dirty="0"/>
              <a:t> or </a:t>
            </a:r>
            <a:r>
              <a:rPr lang="en-US" sz="1800" b="1" dirty="0"/>
              <a:t>status</a:t>
            </a:r>
          </a:p>
          <a:p>
            <a:pPr lvl="1"/>
            <a:r>
              <a:rPr lang="en-US" sz="1800" dirty="0"/>
              <a:t>AuthPoint authentication</a:t>
            </a:r>
          </a:p>
          <a:p>
            <a:r>
              <a:rPr lang="en-US" dirty="0"/>
              <a:t>You can enable the feature from Policy Manager, Fireware Web UI, WatchGuard Cloud, or the CLI</a:t>
            </a:r>
          </a:p>
        </p:txBody>
      </p:sp>
    </p:spTree>
    <p:extLst>
      <p:ext uri="{BB962C8B-B14F-4D97-AF65-F5344CB8AC3E}">
        <p14:creationId xmlns:p14="http://schemas.microsoft.com/office/powerpoint/2010/main" val="17099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Failed Logins (Locally-Managed Fireboxes)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locally-managed Firebox:</a:t>
            </a:r>
          </a:p>
          <a:p>
            <a:pPr lvl="1"/>
            <a:r>
              <a:rPr lang="en-US" dirty="0"/>
              <a:t>The feature blocks IP addresses with failed login attempts to these login pages:</a:t>
            </a:r>
          </a:p>
          <a:p>
            <a:pPr lvl="2"/>
            <a:r>
              <a:rPr lang="en-US" dirty="0"/>
              <a:t>Access Portal</a:t>
            </a:r>
          </a:p>
          <a:p>
            <a:pPr lvl="2"/>
            <a:r>
              <a:rPr lang="en-US" dirty="0"/>
              <a:t>Authentication Portal</a:t>
            </a:r>
          </a:p>
          <a:p>
            <a:pPr lvl="2"/>
            <a:r>
              <a:rPr lang="en-US" dirty="0"/>
              <a:t>Fireware Web UI</a:t>
            </a:r>
          </a:p>
          <a:p>
            <a:pPr lvl="2"/>
            <a:r>
              <a:rPr lang="en-US" dirty="0"/>
              <a:t>Mobile VPN with SSL Client download page</a:t>
            </a:r>
          </a:p>
          <a:p>
            <a:pPr lvl="1"/>
            <a:r>
              <a:rPr lang="en-US" dirty="0"/>
              <a:t>The Firebox automatically adds the blocked IP address to the Blocked Sites list with a </a:t>
            </a:r>
            <a:r>
              <a:rPr lang="en-US" b="1" dirty="0"/>
              <a:t>Reason</a:t>
            </a:r>
            <a:r>
              <a:rPr lang="en-US" dirty="0"/>
              <a:t> of </a:t>
            </a:r>
            <a:r>
              <a:rPr lang="en-US" b="1" dirty="0"/>
              <a:t>block failed logins</a:t>
            </a:r>
          </a:p>
          <a:p>
            <a:pPr lvl="2"/>
            <a:r>
              <a:rPr lang="en-US" dirty="0"/>
              <a:t>For more information, go to </a:t>
            </a:r>
            <a:r>
              <a:rPr lang="en-US" dirty="0">
                <a:hlinkClick r:id="rId2"/>
              </a:rPr>
              <a:t>About Blocked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Failed Logins (Cloud-Managed Fireboxes)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cloud-managed Firebox:</a:t>
            </a:r>
          </a:p>
          <a:p>
            <a:pPr lvl="1"/>
            <a:r>
              <a:rPr lang="en-US" dirty="0"/>
              <a:t>The feature blocks IP addresses with failed login attempts to these login pages:</a:t>
            </a:r>
          </a:p>
          <a:p>
            <a:pPr lvl="2"/>
            <a:r>
              <a:rPr lang="en-US" dirty="0"/>
              <a:t>Authentication Portal</a:t>
            </a:r>
          </a:p>
          <a:p>
            <a:pPr lvl="2"/>
            <a:r>
              <a:rPr lang="en-US" dirty="0"/>
              <a:t>Fireware Web UI</a:t>
            </a:r>
          </a:p>
          <a:p>
            <a:pPr lvl="2"/>
            <a:r>
              <a:rPr lang="en-US" dirty="0"/>
              <a:t>Mobile VPN with SSL Client download page</a:t>
            </a:r>
          </a:p>
          <a:p>
            <a:pPr lvl="1"/>
            <a:r>
              <a:rPr lang="en-US" dirty="0"/>
              <a:t>In WatchGuard Cloud, the Firebox automatically adds the blocked IP address to a temporary blocked sites list</a:t>
            </a:r>
          </a:p>
          <a:p>
            <a:pPr lvl="2"/>
            <a:r>
              <a:rPr lang="en-US" dirty="0"/>
              <a:t>You cannot manage this list in WatchGuard Cloud</a:t>
            </a:r>
          </a:p>
          <a:p>
            <a:pPr lvl="2"/>
            <a:r>
              <a:rPr lang="en-US" dirty="0"/>
              <a:t>If you must allow a blocked IP address, you can add a Blocked Site exception</a:t>
            </a:r>
          </a:p>
          <a:p>
            <a:pPr lvl="2"/>
            <a:r>
              <a:rPr lang="en-US" dirty="0"/>
              <a:t>For information about how to add an exception, go to </a:t>
            </a:r>
            <a:r>
              <a:rPr lang="en-US" dirty="0">
                <a:hlinkClick r:id="rId2"/>
              </a:rPr>
              <a:t>Add Exceptions in WatchGuard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Failed Logins (Fireware Web UI)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3"/>
            <a:ext cx="10400239" cy="3644084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To block IP addresses with consecutive failed logins, from Fireware Web UI:</a:t>
            </a:r>
            <a:endParaRPr lang="en-US" b="1" dirty="0"/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Authentication &gt; Settings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Block IP addresses with consecutive failed logins</a:t>
            </a:r>
            <a:r>
              <a:rPr lang="en-US" dirty="0"/>
              <a:t> check box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Failed login attempts</a:t>
            </a:r>
            <a:r>
              <a:rPr lang="en-US" dirty="0"/>
              <a:t> text box, enter the maximum failed logins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Time period </a:t>
            </a:r>
            <a:r>
              <a:rPr lang="en-US" dirty="0"/>
              <a:t>text box, enter the number of minutes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Block duration </a:t>
            </a:r>
            <a:r>
              <a:rPr lang="en-US" dirty="0"/>
              <a:t>text box, enter the number of hours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Save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72ADEC-FCF9-0AB0-12A4-9C7004BD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5897" y="4350286"/>
            <a:ext cx="5988216" cy="20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Failed Logins (Policy Manager)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5" y="1322362"/>
            <a:ext cx="10256803" cy="4999021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To block IP addresses with consecutive failed logins, from Policy Manager:</a:t>
            </a:r>
            <a:endParaRPr lang="en-US" b="1" dirty="0"/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Setup &gt; Authentication &gt; Authentication Settings</a:t>
            </a:r>
            <a:endParaRPr lang="en-US" dirty="0"/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Block Failed Logins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Block IP addresses with consecutive failed logins</a:t>
            </a:r>
            <a:r>
              <a:rPr lang="en-US" dirty="0"/>
              <a:t> check box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Failed login attempts</a:t>
            </a:r>
            <a:r>
              <a:rPr lang="en-US" dirty="0"/>
              <a:t> text box, enter the maximum failed logins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Time period </a:t>
            </a:r>
            <a:r>
              <a:rPr lang="en-US" dirty="0"/>
              <a:t>text box, enter the number of minutes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Block duration </a:t>
            </a:r>
            <a:r>
              <a:rPr lang="en-US" dirty="0"/>
              <a:t>text box, enter the number of hours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OK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72ADEC-FCF9-0AB0-12A4-9C7004BD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54521" y="4676426"/>
            <a:ext cx="3625209" cy="20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5394</TotalTime>
  <Words>885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What’s new in fireware 12.10.4</vt:lpstr>
      <vt:lpstr>What’s new in Fireware v12.10.4</vt:lpstr>
      <vt:lpstr>What’s new in Fireware v12.10.4</vt:lpstr>
      <vt:lpstr>Block IP Addresses with Failed Login Attempts</vt:lpstr>
      <vt:lpstr>Block IP Addresses with Consecutive Failed Login Attempts</vt:lpstr>
      <vt:lpstr>Block Failed Logins (Locally-Managed Fireboxes)</vt:lpstr>
      <vt:lpstr>Block Failed Logins (Cloud-Managed Fireboxes)</vt:lpstr>
      <vt:lpstr>Block Failed Logins (Fireware Web UI)</vt:lpstr>
      <vt:lpstr>Block Failed Logins (Policy Manager)</vt:lpstr>
      <vt:lpstr>Block Failed Logins (WatchGuard Cloud)</vt:lpstr>
      <vt:lpstr>Block Failed Logins (WatchGuard Cloud)</vt:lpstr>
      <vt:lpstr>Block Failed Logins (CLI)</vt:lpstr>
      <vt:lpstr>Mobile VPN with SSL Client Updates</vt:lpstr>
      <vt:lpstr>Mobile VPN with SSL Client Updates</vt:lpstr>
      <vt:lpstr>Resolved Issues</vt:lpstr>
      <vt:lpstr>Resolved Issues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v12.10.4</dc:title>
  <dc:creator>WatchGuard Technology, Inc.</dc:creator>
  <cp:lastModifiedBy>Jen Mosinski</cp:lastModifiedBy>
  <cp:revision>376</cp:revision>
  <dcterms:created xsi:type="dcterms:W3CDTF">2022-01-26T19:53:58Z</dcterms:created>
  <dcterms:modified xsi:type="dcterms:W3CDTF">2024-06-26T23:54:53Z</dcterms:modified>
</cp:coreProperties>
</file>