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6" r:id="rId2"/>
    <p:sldId id="3875" r:id="rId3"/>
    <p:sldId id="604" r:id="rId4"/>
    <p:sldId id="3888" r:id="rId5"/>
    <p:sldId id="3889" r:id="rId6"/>
    <p:sldId id="3890" r:id="rId7"/>
    <p:sldId id="3891" r:id="rId8"/>
    <p:sldId id="700" r:id="rId9"/>
    <p:sldId id="701" r:id="rId10"/>
    <p:sldId id="5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rgEpnmnjBWLM92c+4tyQw==" hashData="j2S7mjaV+/wL0Tc+Ex/IpKd5ggYEZBOheqPbvc/yeeJtU1kAWTa28CMssrQrY5MVDYnDn3+CfGR9jLY5fO2TSQ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888"/>
            <p14:sldId id="3889"/>
            <p14:sldId id="3890"/>
            <p14:sldId id="3891"/>
            <p14:sldId id="700"/>
            <p14:sldId id="701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69" d="100"/>
          <a:sy n="69" d="100"/>
        </p:scale>
        <p:origin x="804" y="84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</a:t>
            </a:r>
            <a:r>
              <a:rPr lang="en-US" sz="10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2024 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na.org/assignments/icmp-parameters/icmp-parameters.xhtml#icmp-parameters-type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help/docs/fireware/12/en-US/log_catalog/12_10_Log-Catalog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support/release-notes/fireware/12/en-US/EN_ReleaseNotes_Fireware_12_10_3/Fireware_Release-Notes_v12_10_3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12.10.3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v12.10.3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hlinkClick r:id="rId2" action="ppaction://hlinksldjump"/>
              </a:rPr>
              <a:t>Log Message Updates for ThreatSync+ NDR</a:t>
            </a:r>
          </a:p>
          <a:p>
            <a:r>
              <a:rPr lang="en-US" sz="2000" dirty="0">
                <a:hlinkClick r:id="rId2" action="ppaction://hlinksldjump"/>
              </a:rPr>
              <a:t>Resolved Issues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v12.10.3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v12.10.3 is available for these Firebox models:</a:t>
            </a:r>
          </a:p>
          <a:p>
            <a:pPr lvl="1"/>
            <a:r>
              <a:rPr lang="en-US" dirty="0"/>
              <a:t>Firebox M Series: M270, M290, M370, M390, M440, M470,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v12.10.3 does not support these models:</a:t>
            </a:r>
          </a:p>
          <a:p>
            <a:pPr lvl="1"/>
            <a:r>
              <a:rPr lang="en-US" dirty="0"/>
              <a:t>Firebox T15 and Firebox T35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Log Message Updates for ThreatSync+ NDR</a:t>
            </a:r>
          </a:p>
        </p:txBody>
      </p:sp>
    </p:spTree>
    <p:extLst>
      <p:ext uri="{BB962C8B-B14F-4D97-AF65-F5344CB8AC3E}">
        <p14:creationId xmlns:p14="http://schemas.microsoft.com/office/powerpoint/2010/main" val="11905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Message Updates for ThreatSync+ NDR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v12.10.3 includes log message updates to support a future ThreatSync+ NDR release</a:t>
            </a:r>
          </a:p>
          <a:p>
            <a:r>
              <a:rPr lang="en-US" dirty="0"/>
              <a:t>In Fireware v12.10.3 and higher, some types of log messages now include this information:</a:t>
            </a:r>
          </a:p>
          <a:p>
            <a:pPr lvl="1"/>
            <a:r>
              <a:rPr lang="en-US" dirty="0"/>
              <a:t>duration – Duration of the connection</a:t>
            </a:r>
          </a:p>
          <a:p>
            <a:pPr lvl="1"/>
            <a:r>
              <a:rPr lang="en-US" dirty="0" err="1"/>
              <a:t>sent_pkts</a:t>
            </a:r>
            <a:r>
              <a:rPr lang="en-US" dirty="0"/>
              <a:t> – Packets sent</a:t>
            </a:r>
          </a:p>
          <a:p>
            <a:pPr lvl="1"/>
            <a:r>
              <a:rPr lang="en-US" dirty="0" err="1"/>
              <a:t>rcvd_pkts</a:t>
            </a:r>
            <a:r>
              <a:rPr lang="en-US" dirty="0"/>
              <a:t> – Packets received</a:t>
            </a:r>
          </a:p>
          <a:p>
            <a:pPr lvl="1"/>
            <a:r>
              <a:rPr lang="en-US" dirty="0"/>
              <a:t>type – For ICMP connections, the </a:t>
            </a:r>
            <a:r>
              <a:rPr lang="en-US" dirty="0">
                <a:hlinkClick r:id="rId2"/>
              </a:rPr>
              <a:t>ICMP type number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Message Updates for ThreatSync+ NDR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added to some log messages for ThreatSync+ NDR (cont):</a:t>
            </a:r>
          </a:p>
          <a:p>
            <a:pPr lvl="1"/>
            <a:r>
              <a:rPr lang="en-US" dirty="0"/>
              <a:t>flags – Flags that provide additional information about the connection. Flags vary by log message type and protocol:</a:t>
            </a:r>
          </a:p>
          <a:p>
            <a:pPr lvl="2"/>
            <a:r>
              <a:rPr lang="en-US" dirty="0"/>
              <a:t>TCP traffic flags:</a:t>
            </a:r>
          </a:p>
          <a:p>
            <a:pPr lvl="3"/>
            <a:r>
              <a:rPr lang="en-US" dirty="0"/>
              <a:t>S – New (not established) with no response (timeout)</a:t>
            </a:r>
          </a:p>
          <a:p>
            <a:pPr lvl="3"/>
            <a:r>
              <a:rPr lang="en-US" dirty="0"/>
              <a:t>SR – New (not established) with negative response RST, or a new connection (not established) and denied by firewall policies</a:t>
            </a:r>
          </a:p>
          <a:p>
            <a:pPr lvl="3"/>
            <a:r>
              <a:rPr lang="en-US" dirty="0" err="1"/>
              <a:t>SDdF</a:t>
            </a:r>
            <a:r>
              <a:rPr lang="en-US" dirty="0"/>
              <a:t> – Established and normal termination by FIN</a:t>
            </a:r>
          </a:p>
          <a:p>
            <a:pPr lvl="3"/>
            <a:r>
              <a:rPr lang="en-US" dirty="0"/>
              <a:t>SD – Established with timeout or terminated by RST, or an established connection denied by a security service, such as Intrusion Prevention Service (IPS)</a:t>
            </a:r>
          </a:p>
          <a:p>
            <a:pPr lvl="2"/>
            <a:r>
              <a:rPr lang="en-US" dirty="0"/>
              <a:t>UDP traffic flags: </a:t>
            </a:r>
          </a:p>
          <a:p>
            <a:pPr lvl="3"/>
            <a:r>
              <a:rPr lang="en-US" dirty="0"/>
              <a:t>D – New with no response (traffic from only one direction) and timeout</a:t>
            </a:r>
          </a:p>
          <a:p>
            <a:pPr lvl="3"/>
            <a:r>
              <a:rPr lang="en-US" dirty="0"/>
              <a:t>Dd – Established (traffic from both directions) and normal termination</a:t>
            </a:r>
          </a:p>
        </p:txBody>
      </p:sp>
    </p:spTree>
    <p:extLst>
      <p:ext uri="{BB962C8B-B14F-4D97-AF65-F5344CB8AC3E}">
        <p14:creationId xmlns:p14="http://schemas.microsoft.com/office/powerpoint/2010/main" val="16582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Message Updates for ThreatSync+ NDR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Proxy-related log messages only include the new information when the Firebox is allocated to a WatchGuard Cloud account with ThreatSync+ NDR</a:t>
            </a:r>
          </a:p>
          <a:p>
            <a:r>
              <a:rPr lang="en-US" dirty="0"/>
              <a:t>For more information on log messages generated by the Firebox, go to the </a:t>
            </a:r>
            <a:r>
              <a:rPr lang="en-US" dirty="0">
                <a:hlinkClick r:id="rId2"/>
              </a:rPr>
              <a:t>Fireware Log Catalog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Resolved Issues</a:t>
            </a:r>
          </a:p>
        </p:txBody>
      </p:sp>
    </p:spTree>
    <p:extLst>
      <p:ext uri="{BB962C8B-B14F-4D97-AF65-F5344CB8AC3E}">
        <p14:creationId xmlns:p14="http://schemas.microsoft.com/office/powerpoint/2010/main" val="31855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BF7C-C3DB-406D-B4AA-05F133B2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C25D-1955-4C59-8A94-5832ABB8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v12.10.3 is a maintenance release that includes important resolved issues</a:t>
            </a:r>
          </a:p>
          <a:p>
            <a:r>
              <a:rPr lang="en-US" dirty="0"/>
              <a:t>For detailed information about the issues resolved in this release, see the Release Notes:</a:t>
            </a:r>
          </a:p>
          <a:p>
            <a:pPr lvl="1"/>
            <a:r>
              <a:rPr lang="en-US" dirty="0">
                <a:hlinkClick r:id="rId2"/>
              </a:rPr>
              <a:t>Fireware v12.10.3 Release Notes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5174</TotalTime>
  <Words>425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fireware 12.10.3</vt:lpstr>
      <vt:lpstr>What’s new in Fireware v12.10.3</vt:lpstr>
      <vt:lpstr>What’s new in Fireware v12.10.3</vt:lpstr>
      <vt:lpstr>Log Message Updates for ThreatSync+ NDR</vt:lpstr>
      <vt:lpstr>Log Message Updates for ThreatSync+ NDR</vt:lpstr>
      <vt:lpstr>Log Message Updates for ThreatSync+ NDR</vt:lpstr>
      <vt:lpstr>Log Message Updates for ThreatSync+ NDR</vt:lpstr>
      <vt:lpstr>Resolved Issues</vt:lpstr>
      <vt:lpstr>Resolved 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v12.10.3</dc:title>
  <dc:creator>WatchGuard Technology, Inc.</dc:creator>
  <cp:lastModifiedBy>Jen Mosinski</cp:lastModifiedBy>
  <cp:revision>354</cp:revision>
  <dcterms:created xsi:type="dcterms:W3CDTF">2022-01-26T19:53:58Z</dcterms:created>
  <dcterms:modified xsi:type="dcterms:W3CDTF">2024-04-05T01:01:24Z</dcterms:modified>
</cp:coreProperties>
</file>