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6" r:id="rId2"/>
    <p:sldId id="3875" r:id="rId3"/>
    <p:sldId id="604" r:id="rId4"/>
    <p:sldId id="3888" r:id="rId5"/>
    <p:sldId id="3889" r:id="rId6"/>
    <p:sldId id="3890" r:id="rId7"/>
    <p:sldId id="3897" r:id="rId8"/>
    <p:sldId id="3898" r:id="rId9"/>
    <p:sldId id="3892" r:id="rId10"/>
    <p:sldId id="3891" r:id="rId11"/>
    <p:sldId id="3893" r:id="rId12"/>
    <p:sldId id="3894" r:id="rId13"/>
    <p:sldId id="3896" r:id="rId14"/>
    <p:sldId id="3895" r:id="rId15"/>
    <p:sldId id="5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7kyPrRpFptDO9jwIr7IUw==" hashData="HdD40hLCPPgege8f3BCuFB+CvIv5D+visYCnJLvTT3C0Zm90QVO0b5KM77s3iO6ydD5aj3CvAoyr6ik1EspHaQ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888"/>
            <p14:sldId id="3889"/>
            <p14:sldId id="3890"/>
            <p14:sldId id="3897"/>
            <p14:sldId id="3898"/>
            <p14:sldId id="3892"/>
            <p14:sldId id="3891"/>
            <p14:sldId id="3893"/>
            <p14:sldId id="3894"/>
            <p14:sldId id="3896"/>
            <p14:sldId id="3895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</a:t>
            </a:r>
            <a:r>
              <a:rPr lang="en-US" sz="100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2024 </a:t>
            </a:r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12.10.2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WSM Quick Setup Wizard Defaults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WatchGuard System Manager (WSM) Quick Setup Wizard now enables a DHCP server on the internal interface of a device by default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DA34-2344-1B87-2580-BCC869DC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35019" y="2548942"/>
            <a:ext cx="4321962" cy="33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Release or Renew a DHCP Lease in Firebox System Manager</a:t>
            </a:r>
          </a:p>
        </p:txBody>
      </p:sp>
    </p:spTree>
    <p:extLst>
      <p:ext uri="{BB962C8B-B14F-4D97-AF65-F5344CB8AC3E}">
        <p14:creationId xmlns:p14="http://schemas.microsoft.com/office/powerpoint/2010/main" val="26816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or Renew a DHCP Lease in Firebox System Manager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Firebox System Manager (FSM), you can now right-click an external interface that has DHCP enabled to renew or release the DHCP lease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DA34-2344-1B87-2580-BCC869DC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55812" y="2420471"/>
            <a:ext cx="6280376" cy="33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Removal of Port 4110 from Management Server Policy</a:t>
            </a:r>
          </a:p>
        </p:txBody>
      </p:sp>
    </p:spTree>
    <p:extLst>
      <p:ext uri="{BB962C8B-B14F-4D97-AF65-F5344CB8AC3E}">
        <p14:creationId xmlns:p14="http://schemas.microsoft.com/office/powerpoint/2010/main" val="200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EB89-9BD4-4B01-F7BD-C76153C9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Port 4110 from Management Server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607D-590B-04F7-D874-1261AC5E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Fireware v12.10 and higher, the Management Server no longer listens for requests on TCP port 4110</a:t>
            </a:r>
          </a:p>
          <a:p>
            <a:r>
              <a:rPr lang="en-US" dirty="0"/>
              <a:t>This port is deprecated and only TCP ports 4112 and 4113 are required for Management Server connections</a:t>
            </a:r>
          </a:p>
          <a:p>
            <a:r>
              <a:rPr lang="en-US" dirty="0"/>
              <a:t>In Fireware v12.10.2, port 4110 is also removed from the </a:t>
            </a:r>
            <a:r>
              <a:rPr lang="en-US" b="1" dirty="0"/>
              <a:t>WG-</a:t>
            </a:r>
            <a:r>
              <a:rPr lang="en-US" b="1" dirty="0" err="1"/>
              <a:t>Mgmt</a:t>
            </a:r>
            <a:r>
              <a:rPr lang="en-US" b="1" dirty="0"/>
              <a:t>-Server</a:t>
            </a:r>
            <a:r>
              <a:rPr lang="en-US" dirty="0"/>
              <a:t> policy for new configurations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VPN Statistics Update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WebBlocker Categories Update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WSM Quick Setup Wizard Defaults Update</a:t>
            </a:r>
            <a:endParaRPr lang="en-US" sz="2000" dirty="0"/>
          </a:p>
          <a:p>
            <a:r>
              <a:rPr lang="en-US" sz="2000" dirty="0">
                <a:hlinkClick r:id="rId5" action="ppaction://hlinksldjump"/>
              </a:rPr>
              <a:t>Release or Renew a DHCP Lease in Firebox System Manager</a:t>
            </a:r>
            <a:endParaRPr lang="en-US" sz="2000" dirty="0"/>
          </a:p>
          <a:p>
            <a:r>
              <a:rPr lang="en-US" sz="2000" dirty="0">
                <a:hlinkClick r:id="rId6" action="ppaction://hlinksldjump"/>
              </a:rPr>
              <a:t>Removal of Port 4110 from Management Server Policy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v12.10.2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v12.10.2 is available for these Firebox models:</a:t>
            </a:r>
          </a:p>
          <a:p>
            <a:pPr lvl="1"/>
            <a:r>
              <a:rPr lang="en-US" dirty="0"/>
              <a:t>Firebox M Series: M270, M290, M370, M390, M440,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v12.10.2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VPN Statistics Update</a:t>
            </a:r>
          </a:p>
        </p:txBody>
      </p:sp>
    </p:spTree>
    <p:extLst>
      <p:ext uri="{BB962C8B-B14F-4D97-AF65-F5344CB8AC3E}">
        <p14:creationId xmlns:p14="http://schemas.microsoft.com/office/powerpoint/2010/main" val="11905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Statistics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adds a Mobile VPN statistic that shows the IP address of the destination interface on the Firebox</a:t>
            </a:r>
          </a:p>
          <a:p>
            <a:r>
              <a:rPr lang="en-US" dirty="0"/>
              <a:t>You can view the new </a:t>
            </a:r>
            <a:r>
              <a:rPr lang="en-US" b="1" dirty="0"/>
              <a:t>Login To </a:t>
            </a:r>
            <a:r>
              <a:rPr lang="en-US" dirty="0"/>
              <a:t>statistic from Firebox System Manager, Fireware Web UI, and the CLI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5DA34-2344-1B87-2580-BCC869DC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47135" y="3061692"/>
            <a:ext cx="4005628" cy="212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1FFF3-E1EA-40E7-FB5F-6B5B9D41DC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02441" y="3061692"/>
            <a:ext cx="3427824" cy="2128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1AA13-4A93-6CED-BD01-C7D010206D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7816" y="5430799"/>
            <a:ext cx="9549894" cy="6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D18734-BA0F-356C-13B4-E4AF3F6A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Statistics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4CE38-BD51-46A0-F6B7-DECB0517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074420"/>
            <a:ext cx="10115104" cy="537409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To view the </a:t>
            </a:r>
            <a:r>
              <a:rPr lang="en-US" b="1" dirty="0"/>
              <a:t>Login To</a:t>
            </a:r>
            <a:r>
              <a:rPr lang="en-US" dirty="0"/>
              <a:t> Mobile VPN statistic, from Firebox System Manager: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Open WatchGuard System Manager (WSM)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Connect to a device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Firebox System Manager</a:t>
            </a:r>
          </a:p>
          <a:p>
            <a:pPr marL="0" lvl="0" indent="0">
              <a:buNone/>
            </a:pPr>
            <a:r>
              <a:rPr lang="en-US" dirty="0"/>
              <a:t>To view the </a:t>
            </a:r>
            <a:r>
              <a:rPr lang="en-US" b="1" dirty="0"/>
              <a:t>Login To </a:t>
            </a:r>
            <a:r>
              <a:rPr lang="en-US" dirty="0"/>
              <a:t>Mobile VPN statistic, from Fireware Web UI :</a:t>
            </a:r>
            <a:endParaRPr lang="en-US" b="1" dirty="0"/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System Status &gt; VPN Statistics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Mobile VPN </a:t>
            </a:r>
            <a:r>
              <a:rPr lang="en-US" dirty="0"/>
              <a:t>tab</a:t>
            </a:r>
          </a:p>
          <a:p>
            <a:pPr marL="0" lvl="0" indent="0">
              <a:buNone/>
            </a:pPr>
            <a:r>
              <a:rPr lang="en-US" dirty="0"/>
              <a:t>To view the </a:t>
            </a:r>
            <a:r>
              <a:rPr lang="en-US" b="1" dirty="0"/>
              <a:t>Login to</a:t>
            </a:r>
            <a:r>
              <a:rPr lang="en-US" dirty="0"/>
              <a:t> Mobile VPN statistic, from the CLI:</a:t>
            </a:r>
            <a:endParaRPr lang="en-US" b="1" dirty="0"/>
          </a:p>
          <a:p>
            <a:pPr marL="285750" lvl="1" indent="0">
              <a:buNone/>
            </a:pPr>
            <a:r>
              <a:rPr lang="en-US" dirty="0"/>
              <a:t>The </a:t>
            </a:r>
            <a:r>
              <a:rPr lang="en-US" b="1" dirty="0"/>
              <a:t>show</a:t>
            </a:r>
            <a:r>
              <a:rPr lang="en-US" dirty="0"/>
              <a:t> </a:t>
            </a:r>
            <a:r>
              <a:rPr lang="en-US" b="1" dirty="0" err="1"/>
              <a:t>vpn</a:t>
            </a:r>
            <a:r>
              <a:rPr lang="en-US" b="1" dirty="0"/>
              <a:t>-status</a:t>
            </a:r>
            <a:r>
              <a:rPr lang="en-US" dirty="0"/>
              <a:t> command includes the </a:t>
            </a:r>
            <a:r>
              <a:rPr lang="en-US" b="1" dirty="0"/>
              <a:t>Login To</a:t>
            </a:r>
            <a:r>
              <a:rPr lang="en-US" dirty="0"/>
              <a:t> VPN statistic for a Mobile VPN with L2TP tunnel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2ADEC-FCF9-0AB0-12A4-9C7004BD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27708" y="5839929"/>
            <a:ext cx="8936583" cy="6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WebBlocker Categories Update</a:t>
            </a:r>
          </a:p>
        </p:txBody>
      </p:sp>
    </p:spTree>
    <p:extLst>
      <p:ext uri="{BB962C8B-B14F-4D97-AF65-F5344CB8AC3E}">
        <p14:creationId xmlns:p14="http://schemas.microsoft.com/office/powerpoint/2010/main" val="41714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EB89-9BD4-4B01-F7BD-C76153C9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WebBlocker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607D-590B-04F7-D874-1261AC5E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3"/>
            <a:ext cx="10115104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WebBlocker now supports these new categories and subcategories: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CF4F14-073C-B706-02EC-AB10E8C0B6D7}"/>
              </a:ext>
            </a:extLst>
          </p:cNvPr>
          <p:cNvSpPr txBox="1">
            <a:spLocks/>
          </p:cNvSpPr>
          <p:nvPr/>
        </p:nvSpPr>
        <p:spPr>
          <a:xfrm>
            <a:off x="1299292" y="1885738"/>
            <a:ext cx="10445061" cy="4093722"/>
          </a:xfrm>
          <a:prstGeom prst="rect">
            <a:avLst/>
          </a:prstGeom>
        </p:spPr>
        <p:txBody>
          <a:bodyPr vert="horz" wrap="square" lIns="91440" tIns="45720" rIns="91440" bIns="45720" numCol="3" spcCol="22860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Collaboration – Office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Office – Mail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Office – Drive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Office – Documents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Office – Apps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Information Technology</a:t>
            </a:r>
          </a:p>
          <a:p>
            <a:pPr lvl="1">
              <a:spcAft>
                <a:spcPts val="200"/>
              </a:spcAft>
            </a:pPr>
            <a:r>
              <a:rPr lang="it-IT" sz="1600" dirty="0"/>
              <a:t>Generative AI - Text &amp; Code</a:t>
            </a:r>
          </a:p>
          <a:p>
            <a:pPr lvl="1">
              <a:spcAft>
                <a:spcPts val="200"/>
              </a:spcAft>
            </a:pPr>
            <a:r>
              <a:rPr lang="it-IT" sz="1600" dirty="0"/>
              <a:t>Generative AI - Conversation</a:t>
            </a:r>
          </a:p>
          <a:p>
            <a:pPr lvl="1">
              <a:spcAft>
                <a:spcPts val="200"/>
              </a:spcAft>
            </a:pPr>
            <a:r>
              <a:rPr lang="it-IT" sz="1600" dirty="0"/>
              <a:t>Generative AI - Multimedia</a:t>
            </a:r>
          </a:p>
          <a:p>
            <a:pPr lvl="1">
              <a:spcAft>
                <a:spcPts val="200"/>
              </a:spcAft>
            </a:pPr>
            <a:r>
              <a:rPr lang="it-IT" sz="1600" dirty="0"/>
              <a:t>Other AI ML Applications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Social Web – Twitter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Twitter Posting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Twitter Mail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Twitter Follow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Social Web – Facebook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Posting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Commenting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Friends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Photo Upload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Mail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Events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Apps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Chat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Questions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Video Upload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Groups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Facebook Games</a:t>
            </a:r>
          </a:p>
          <a:p>
            <a:pPr marL="0" indent="0">
              <a:spcAft>
                <a:spcPts val="200"/>
              </a:spcAft>
              <a:buNone/>
            </a:pPr>
            <a:endParaRPr lang="en-US" sz="1600" b="1" dirty="0"/>
          </a:p>
          <a:p>
            <a:pPr marL="0" indent="0">
              <a:spcAft>
                <a:spcPts val="200"/>
              </a:spcAft>
              <a:buNone/>
            </a:pPr>
            <a:endParaRPr lang="en-US" sz="1600" b="1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Social Web – LinkedIn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LinkedIn Updates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LinkedIn Mail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LinkedIn Connections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LinkedIn Jobs 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Social Web – Various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Classifieds Posting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Blog Posting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Blog Commenting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Social Web – YouTube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YouTube Commenting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YouTube Video Upload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YouTube Sharing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600" b="1" dirty="0"/>
              <a:t>Internet Watch Foundation</a:t>
            </a:r>
          </a:p>
        </p:txBody>
      </p:sp>
    </p:spTree>
    <p:extLst>
      <p:ext uri="{BB962C8B-B14F-4D97-AF65-F5344CB8AC3E}">
        <p14:creationId xmlns:p14="http://schemas.microsoft.com/office/powerpoint/2010/main" val="3061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WSM Quick Setup Wizard Defaults Update</a:t>
            </a:r>
          </a:p>
        </p:txBody>
      </p:sp>
    </p:spTree>
    <p:extLst>
      <p:ext uri="{BB962C8B-B14F-4D97-AF65-F5344CB8AC3E}">
        <p14:creationId xmlns:p14="http://schemas.microsoft.com/office/powerpoint/2010/main" val="20577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6380</TotalTime>
  <Words>550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fireware 12.10.2</vt:lpstr>
      <vt:lpstr>What’s new in Fireware v12.10.2</vt:lpstr>
      <vt:lpstr>What’s new in Fireware v12.10.2</vt:lpstr>
      <vt:lpstr>VPN Statistics Update</vt:lpstr>
      <vt:lpstr>VPN Statistics Update</vt:lpstr>
      <vt:lpstr>VPN Statistics Update</vt:lpstr>
      <vt:lpstr>WebBlocker Categories Update</vt:lpstr>
      <vt:lpstr>WebBlocker Categories</vt:lpstr>
      <vt:lpstr>WSM Quick Setup Wizard Defaults Update</vt:lpstr>
      <vt:lpstr>WSM Quick Setup Wizard Defaults Update</vt:lpstr>
      <vt:lpstr>Release or Renew a DHCP Lease in Firebox System Manager</vt:lpstr>
      <vt:lpstr>Release or Renew a DHCP Lease in Firebox System Manager</vt:lpstr>
      <vt:lpstr>Removal of Port 4110 from Management Server Policy</vt:lpstr>
      <vt:lpstr>Removal of Port 4110 from Management Server Policy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v12.10.2</dc:title>
  <dc:creator>WatchGuard Technology, Inc.</dc:creator>
  <cp:lastModifiedBy>Jen Mosinski</cp:lastModifiedBy>
  <cp:revision>345</cp:revision>
  <dcterms:created xsi:type="dcterms:W3CDTF">2022-01-26T19:53:58Z</dcterms:created>
  <dcterms:modified xsi:type="dcterms:W3CDTF">2024-02-08T18:50:14Z</dcterms:modified>
</cp:coreProperties>
</file>