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6" r:id="rId2"/>
    <p:sldId id="3875" r:id="rId3"/>
    <p:sldId id="604" r:id="rId4"/>
    <p:sldId id="3862" r:id="rId5"/>
    <p:sldId id="3883" r:id="rId6"/>
    <p:sldId id="3884" r:id="rId7"/>
    <p:sldId id="3885" r:id="rId8"/>
    <p:sldId id="3886" r:id="rId9"/>
    <p:sldId id="3876" r:id="rId10"/>
    <p:sldId id="3887" r:id="rId11"/>
    <p:sldId id="3878" r:id="rId12"/>
    <p:sldId id="5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gK85hF+sSsJXGCii/84OA==" hashData="9Vc9Rc5PU+WMF1d6kgip645Drsq3DXAgttGT/VZG4Tfdsi262oXFKyZKi85Oz5yGFU/FmOxYCx2kub81b6LBI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862"/>
            <p14:sldId id="3883"/>
            <p14:sldId id="3884"/>
            <p14:sldId id="3885"/>
            <p14:sldId id="3886"/>
            <p14:sldId id="3876"/>
            <p14:sldId id="3887"/>
            <p14:sldId id="3878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7" d="100"/>
          <a:sy n="67" d="100"/>
        </p:scale>
        <p:origin x="636" y="6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Fireware/basicadmin/snmp_mibs_details_c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12.10.1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Command Line Interface Updates</a:t>
            </a:r>
          </a:p>
        </p:txBody>
      </p:sp>
    </p:spTree>
    <p:extLst>
      <p:ext uri="{BB962C8B-B14F-4D97-AF65-F5344CB8AC3E}">
        <p14:creationId xmlns:p14="http://schemas.microsoft.com/office/powerpoint/2010/main" val="11512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92B2-FCC5-216D-8466-841C5317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 – show </a:t>
            </a:r>
            <a:r>
              <a:rPr lang="en-US" dirty="0" err="1"/>
              <a:t>stp</a:t>
            </a:r>
            <a:r>
              <a:rPr lang="en-US" dirty="0"/>
              <a:t> Command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95D3-DCFB-F147-F09D-D5D1C0D7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show </a:t>
            </a:r>
            <a:r>
              <a:rPr lang="en-US" b="1" dirty="0" err="1"/>
              <a:t>stp</a:t>
            </a:r>
            <a:r>
              <a:rPr lang="en-US" b="1" dirty="0"/>
              <a:t> </a:t>
            </a:r>
            <a:r>
              <a:rPr lang="en-US" dirty="0"/>
              <a:t>command now shows the logical status of the ports that participate in the Spanning Tree Protocol of a bridge on the Firebox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36542-3363-733A-5CBB-C080022C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297" y="2554941"/>
            <a:ext cx="5733406" cy="39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WatchGuard Single Sign-On (SSO) Agent v12.10.1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SNMP Support for Feature Key Expiration Date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Network Access Enforcement Updates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Command Line Interface Updates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v12.10.1 is available for these Firebox models:</a:t>
            </a:r>
          </a:p>
          <a:p>
            <a:pPr lvl="1"/>
            <a:r>
              <a:rPr lang="en-US" dirty="0"/>
              <a:t>Firebox M Series: M270, M290, M370, M390, M440,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v12.10.1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sz="4800" dirty="0"/>
              <a:t>WatchGuard Single Sign-On (SSO) Agent v12.10.1</a:t>
            </a:r>
          </a:p>
        </p:txBody>
      </p:sp>
    </p:spTree>
    <p:extLst>
      <p:ext uri="{BB962C8B-B14F-4D97-AF65-F5344CB8AC3E}">
        <p14:creationId xmlns:p14="http://schemas.microsoft.com/office/powerpoint/2010/main" val="4809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WatchGuard Single Sign-On (SSO) Agent v12.10.1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Fireware v12.10.1 includes an updated WatchGuard Single Sign-On (SSO) Agent</a:t>
            </a:r>
          </a:p>
          <a:p>
            <a:r>
              <a:rPr lang="en-US" sz="2000" dirty="0"/>
              <a:t>With this update, WatchGuard Active Directory SSO now supports computers that are joined to your domain with Azure Active Directory</a:t>
            </a:r>
          </a:p>
          <a:p>
            <a:r>
              <a:rPr lang="en-US" sz="2000" dirty="0"/>
              <a:t>This support is for hybrid environments, where a local Active Directory domain controller is used for authentication by the Firebox, and the computers are added to this domain with Azure AD</a:t>
            </a:r>
          </a:p>
        </p:txBody>
      </p:sp>
    </p:spTree>
    <p:extLst>
      <p:ext uri="{BB962C8B-B14F-4D97-AF65-F5344CB8AC3E}">
        <p14:creationId xmlns:p14="http://schemas.microsoft.com/office/powerpoint/2010/main" val="34360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SNMP Support for Feature Key 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11465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Support for Feature Key Expiration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WATCHGUARD-INFO-SYSTEM-MIB file now includes an OID that enables you to query the Firebox </a:t>
            </a:r>
            <a:r>
              <a:rPr lang="en-US" sz="2000" dirty="0" err="1"/>
              <a:t>LiveSecurity</a:t>
            </a:r>
            <a:r>
              <a:rPr lang="en-US" sz="2000" dirty="0"/>
              <a:t> feature key expiration date</a:t>
            </a:r>
          </a:p>
          <a:p>
            <a:pPr marL="342900" lvl="1" indent="0">
              <a:buNone/>
            </a:pPr>
            <a:r>
              <a:rPr lang="en-US" sz="1800" dirty="0"/>
              <a:t>For example: LIVESECURITY: Wed, Dec 27 2024 11:59:59 PM</a:t>
            </a:r>
          </a:p>
          <a:p>
            <a:r>
              <a:rPr lang="en-US" sz="2000" dirty="0"/>
              <a:t>Use this OID to query the Firebox from an SNMP monitoring application with the WATCHGUARD-INFO-SYSTEM-MIB file: </a:t>
            </a:r>
          </a:p>
          <a:p>
            <a:pPr marL="639763" lvl="2" indent="0">
              <a:buNone/>
            </a:pPr>
            <a:r>
              <a:rPr lang="en-US" sz="1600" dirty="0" err="1"/>
              <a:t>wgFeatureKeyExpirationInfo</a:t>
            </a:r>
            <a:r>
              <a:rPr lang="en-US" sz="1600" dirty="0"/>
              <a:t>: 1.3.6.1.4.1.3097.6.1.5.0</a:t>
            </a:r>
          </a:p>
          <a:p>
            <a:r>
              <a:rPr lang="en-US" sz="2000" dirty="0"/>
              <a:t>For more information, go to </a:t>
            </a:r>
            <a:r>
              <a:rPr lang="en-US" sz="2000" dirty="0">
                <a:hlinkClick r:id="rId2"/>
              </a:rPr>
              <a:t>Enterprise MIB File Details</a:t>
            </a:r>
            <a:r>
              <a:rPr lang="en-US" sz="2000" dirty="0"/>
              <a:t> in </a:t>
            </a:r>
            <a:r>
              <a:rPr lang="en-US" sz="2000" i="1" dirty="0"/>
              <a:t>Fireware Help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38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Network Access Enforcement Updates</a:t>
            </a:r>
          </a:p>
        </p:txBody>
      </p:sp>
    </p:spTree>
    <p:extLst>
      <p:ext uri="{BB962C8B-B14F-4D97-AF65-F5344CB8AC3E}">
        <p14:creationId xmlns:p14="http://schemas.microsoft.com/office/powerpoint/2010/main" val="16814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Access Enforcement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adds validation to the Network Access Enforcement page in Fireware Web UI (Services &gt; Network Access Enforcement)</a:t>
            </a:r>
          </a:p>
          <a:p>
            <a:r>
              <a:rPr lang="en-US" dirty="0"/>
              <a:t>Now, when you enable Network Access Enforcement, you </a:t>
            </a:r>
            <a:r>
              <a:rPr lang="en-US" i="1" dirty="0"/>
              <a:t>must</a:t>
            </a:r>
            <a:r>
              <a:rPr lang="en-US" dirty="0"/>
              <a:t> enter an Account UUID and Authentication Key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DA34-2344-1B87-2580-BCC869DC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3136770"/>
            <a:ext cx="7127429" cy="33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Words>379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12.10.1</vt:lpstr>
      <vt:lpstr>What’s new in Fireware v12.10.1</vt:lpstr>
      <vt:lpstr>What’s new in Fireware v12.10.1</vt:lpstr>
      <vt:lpstr>WatchGuard Single Sign-On (SSO) Agent v12.10.1</vt:lpstr>
      <vt:lpstr>WatchGuard Single Sign-On (SSO) Agent v12.10.1</vt:lpstr>
      <vt:lpstr>SNMP Support for Feature Key Expiration Date</vt:lpstr>
      <vt:lpstr>SNMP Support for Feature Key Expiration Date</vt:lpstr>
      <vt:lpstr>Network Access Enforcement Updates</vt:lpstr>
      <vt:lpstr>Network Access Enforcement Updates</vt:lpstr>
      <vt:lpstr>Command Line Interface Updates</vt:lpstr>
      <vt:lpstr>CLI – show stp Command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v12.10.1</dc:title>
  <dc:creator>WatchGuard Technology, Inc.</dc:creator>
  <cp:lastModifiedBy>Laura Adams</cp:lastModifiedBy>
  <cp:revision>323</cp:revision>
  <dcterms:created xsi:type="dcterms:W3CDTF">2022-01-26T19:53:58Z</dcterms:created>
  <dcterms:modified xsi:type="dcterms:W3CDTF">2023-12-19T17:43:24Z</dcterms:modified>
</cp:coreProperties>
</file>