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447" r:id="rId4"/>
    <p:sldId id="477" r:id="rId5"/>
    <p:sldId id="450" r:id="rId6"/>
    <p:sldId id="261" r:id="rId7"/>
    <p:sldId id="262" r:id="rId8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MS PGothic" panose="020B0600070205080204" pitchFamily="34" charset="-128"/>
      <p:regular r:id="rId11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ED2E34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2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ttitued-lion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0"/>
            <a:ext cx="7421562" cy="65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84513"/>
            <a:ext cx="9144000" cy="1358900"/>
          </a:xfrm>
          <a:prstGeom prst="rect">
            <a:avLst/>
          </a:prstGeom>
          <a:gradFill rotWithShape="1">
            <a:gsLst>
              <a:gs pos="0">
                <a:srgbClr val="CD0920"/>
              </a:gs>
              <a:gs pos="7001">
                <a:srgbClr val="CD0920">
                  <a:alpha val="96429"/>
                </a:srgbClr>
              </a:gs>
              <a:gs pos="100000">
                <a:srgbClr val="8B181B">
                  <a:alpha val="48999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10" descr="WG_logo_Color_3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413" y="6227763"/>
            <a:ext cx="1511300" cy="488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945" y="3317877"/>
            <a:ext cx="8502690" cy="946052"/>
          </a:xfrm>
        </p:spPr>
        <p:txBody>
          <a:bodyPr/>
          <a:lstStyle>
            <a:lvl1pPr>
              <a:defRPr sz="3600" b="1" spc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7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— 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ying_lion_transparent_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0"/>
            <a:ext cx="4494212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27763"/>
            <a:ext cx="1741488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241675"/>
            <a:ext cx="9144000" cy="1216025"/>
          </a:xfrm>
          <a:prstGeom prst="rect">
            <a:avLst/>
          </a:prstGeom>
          <a:gradFill rotWithShape="1">
            <a:gsLst>
              <a:gs pos="0">
                <a:srgbClr val="CD0920"/>
              </a:gs>
              <a:gs pos="35001">
                <a:srgbClr val="CD0920">
                  <a:alpha val="82149"/>
                </a:srgbClr>
              </a:gs>
              <a:gs pos="100000">
                <a:srgbClr val="8B181B">
                  <a:alpha val="48999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6" name="Picture 11" descr="WG_logo_Col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77813"/>
            <a:ext cx="32893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394" y="3390727"/>
            <a:ext cx="4799160" cy="975259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6523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759825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305550" y="6588125"/>
            <a:ext cx="2755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©2017 WatchGuard Technologies, Inc. All Rights Reserved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5253" y="6442674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6305550" y="6588125"/>
            <a:ext cx="2755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©2017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05253" y="6442674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81" y="2957513"/>
            <a:ext cx="9139238" cy="1298575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305550" y="6588125"/>
            <a:ext cx="2755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©2017 WatchGuard Technologies, Inc. All Rights Reserved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5253" y="6442674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  <p:pic>
        <p:nvPicPr>
          <p:cNvPr id="1026" name="Picture 2" descr="https://www.watchguard.com/sites/default/files/wgrd_logo_1c_whi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6272784"/>
            <a:ext cx="1399032" cy="4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305550" y="6588125"/>
            <a:ext cx="2755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©2017 WatchGuard Technologies, Inc. All Rights Reserved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05253" y="6442674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  <p:pic>
        <p:nvPicPr>
          <p:cNvPr id="12" name="Picture 2" descr="https://www.watchguard.com/sites/default/files/wgrd_logo_1c_white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6272784"/>
            <a:ext cx="1399032" cy="4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hing Gets Past Red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ttitued-lion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53200" cy="65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NOTHING_GETS_PAST_R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25438"/>
            <a:ext cx="41767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8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on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roaring lion_transparent_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8100"/>
            <a:ext cx="30067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034508" cy="67510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99" y="1207008"/>
            <a:ext cx="5799910" cy="4919472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topics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248E04-842A-430B-8894-B6253DABC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nding-lion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1893" y="9526"/>
            <a:ext cx="4562106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WG_logo_Col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77813"/>
            <a:ext cx="32893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3725" y="4406900"/>
            <a:ext cx="4411663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413" y="6227763"/>
            <a:ext cx="1511300" cy="488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306" y="4464850"/>
            <a:ext cx="4523113" cy="1446110"/>
          </a:xfrm>
        </p:spPr>
        <p:txBody>
          <a:bodyPr anchor="t"/>
          <a:lstStyle>
            <a:lvl1pPr algn="l">
              <a:defRPr sz="2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Section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2306" y="3802221"/>
            <a:ext cx="4523113" cy="604679"/>
          </a:xfrm>
        </p:spPr>
        <p:txBody>
          <a:bodyPr anchor="b">
            <a:noAutofit/>
          </a:bodyPr>
          <a:lstStyle>
            <a:lvl1pPr marL="0" indent="0">
              <a:buNone/>
              <a:defRPr sz="3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067BE2-D363-4E66-9871-07F3D6A61C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7008"/>
            <a:ext cx="8229600" cy="4919472"/>
          </a:xfrm>
        </p:spPr>
        <p:txBody>
          <a:bodyPr numCol="2" spcCol="22860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E8491C-4105-4EEB-AAD4-BAD027EAD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numCol="2" spcCol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5916613" y="6588125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©2017 WatchGuard Technologies, Inc. All Rights Reserved</a:t>
            </a:r>
          </a:p>
        </p:txBody>
      </p:sp>
      <p:pic>
        <p:nvPicPr>
          <p:cNvPr id="1031" name="Picture 3" descr="WG_logo_Color_3i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270625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5253" y="6442674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1" spc="20" baseline="0" dirty="0">
                <a:solidFill>
                  <a:srgbClr val="ED2E34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05253" y="6442674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1" spc="20" baseline="0" dirty="0">
                <a:solidFill>
                  <a:srgbClr val="ED2E34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v12.0.2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v12.0.2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Wireless Firebox Enhancements</a:t>
            </a:r>
          </a:p>
          <a:p>
            <a:pPr lvl="1"/>
            <a:r>
              <a:rPr lang="en-US" dirty="0"/>
              <a:t>KRACK WPA/WPA2 client vulnerability mitigation</a:t>
            </a:r>
          </a:p>
          <a:p>
            <a:pPr lvl="1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8E04-842A-430B-8894-B6253DABC9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Fireware Wireless Enhancements</a:t>
            </a:r>
          </a:p>
        </p:txBody>
      </p:sp>
    </p:spTree>
    <p:extLst>
      <p:ext uri="{BB962C8B-B14F-4D97-AF65-F5344CB8AC3E}">
        <p14:creationId xmlns:p14="http://schemas.microsoft.com/office/powerpoint/2010/main" val="269872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KRACK WPA/WPA2 Vulnerability Mitigation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Access point WPA/WPA2 key reinstallation vulnerabilities were addressed in Fireware v12.0.1 for wireless XTM devices and wireless Fireboxes:</a:t>
            </a:r>
          </a:p>
          <a:p>
            <a:pPr lvl="1"/>
            <a:r>
              <a:rPr lang="pl-PL"/>
              <a:t>XTM 25-W, 26-W, 33W</a:t>
            </a:r>
            <a:endParaRPr lang="en-US"/>
          </a:p>
          <a:p>
            <a:pPr lvl="1"/>
            <a:r>
              <a:rPr lang="pl-PL"/>
              <a:t>Firebox T10-W, </a:t>
            </a:r>
            <a:r>
              <a:rPr lang="en-US"/>
              <a:t>T15-W, </a:t>
            </a:r>
            <a:r>
              <a:rPr lang="pl-PL"/>
              <a:t>T30-W, </a:t>
            </a:r>
            <a:r>
              <a:rPr lang="en-US"/>
              <a:t>T35-W, </a:t>
            </a:r>
            <a:r>
              <a:rPr lang="pl-PL"/>
              <a:t>T50-W</a:t>
            </a:r>
            <a:r>
              <a:rPr lang="en-US"/>
              <a:t>, T55-W</a:t>
            </a:r>
          </a:p>
          <a:p>
            <a:r>
              <a:rPr lang="en-US"/>
              <a:t>Client vulnerabilities must be addressed on each client</a:t>
            </a:r>
          </a:p>
          <a:p>
            <a:r>
              <a:rPr lang="en-US"/>
              <a:t>Until all clients are patched, you can mitigate client WPA/WPA2 vulnerabilities with wireless Fireboxes</a:t>
            </a:r>
          </a:p>
          <a:p>
            <a:r>
              <a:rPr lang="en-US"/>
              <a:t>Client mitigation blocks handshake messages that can potentially exploit clients and forces clients to reauthenticate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5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KRACK WPA/WPA2 Vulnerability Mitigation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Configured in </a:t>
            </a:r>
            <a:r>
              <a:rPr lang="en-US" b="1" dirty="0"/>
              <a:t>Network &gt; Wireless</a:t>
            </a:r>
          </a:p>
          <a:p>
            <a:r>
              <a:rPr lang="en-US" dirty="0"/>
              <a:t>Disabled by default</a:t>
            </a:r>
          </a:p>
          <a:p>
            <a:r>
              <a:rPr lang="en-US" dirty="0"/>
              <a:t>The mitigation logic can trigger for similar dropped packet symptoms, for example, natural frame errors during a handshake, or dropped packets when </a:t>
            </a:r>
            <a:br>
              <a:rPr lang="en-US" dirty="0"/>
            </a:br>
            <a:r>
              <a:rPr lang="en-US" dirty="0"/>
              <a:t>a client roams</a:t>
            </a:r>
          </a:p>
          <a:p>
            <a:r>
              <a:rPr lang="en-US" dirty="0"/>
              <a:t>Can result in some client connections </a:t>
            </a:r>
            <a:br>
              <a:rPr lang="en-US" dirty="0"/>
            </a:br>
            <a:r>
              <a:rPr lang="en-US" dirty="0"/>
              <a:t>to fail and be reestablished</a:t>
            </a:r>
          </a:p>
          <a:p>
            <a:r>
              <a:rPr lang="en-US" dirty="0"/>
              <a:t>We recommend that you enable this option until all clients are patched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13A46-DCB0-47FA-A3AF-4CCAB890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82" y="1360967"/>
            <a:ext cx="2890617" cy="43921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2F1E51-62F0-4B8A-B6C3-DAE96D418429}"/>
              </a:ext>
            </a:extLst>
          </p:cNvPr>
          <p:cNvSpPr/>
          <p:nvPr/>
        </p:nvSpPr>
        <p:spPr>
          <a:xfrm>
            <a:off x="5908153" y="5248116"/>
            <a:ext cx="1816622" cy="21303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-39688"/>
            <a:ext cx="592137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6</a:t>
            </a:fld>
            <a:endParaRPr lang="en-US">
              <a:solidFill>
                <a:srgbClr val="3A3A3A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2D9B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.potx" id="{73DAFDEF-88A9-4331-9DB7-02913D22D46A}" vid="{68E01119-48F1-4A8F-AFEB-33C33131FE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154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Courier New</vt:lpstr>
      <vt:lpstr>MS PGothic</vt:lpstr>
      <vt:lpstr>Arial Narrow</vt:lpstr>
      <vt:lpstr>MS PGothic</vt:lpstr>
      <vt:lpstr>Arial</vt:lpstr>
      <vt:lpstr>Wingdings</vt:lpstr>
      <vt:lpstr>Calibri</vt:lpstr>
      <vt:lpstr>PTP-Training</vt:lpstr>
      <vt:lpstr>What’s New in Fireware v12.0.2</vt:lpstr>
      <vt:lpstr>What’s New in Fireware v12.0.2</vt:lpstr>
      <vt:lpstr>Fireware Wireless Enhancements</vt:lpstr>
      <vt:lpstr>KRACK WPA/WPA2 Vulnerability Mitigation</vt:lpstr>
      <vt:lpstr>KRACK WPA/WPA2 Vulnerability Mitigation</vt:lpstr>
      <vt:lpstr>Thank You!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Fireware v12.0.2</dc:title>
  <dc:creator/>
  <cp:lastModifiedBy/>
  <cp:revision>1</cp:revision>
  <dcterms:created xsi:type="dcterms:W3CDTF">2017-09-11T20:38:08Z</dcterms:created>
  <dcterms:modified xsi:type="dcterms:W3CDTF">2018-02-02T20:00:11Z</dcterms:modified>
</cp:coreProperties>
</file>