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709" r:id="rId4"/>
  </p:sldMasterIdLst>
  <p:notesMasterIdLst>
    <p:notesMasterId r:id="rId44"/>
  </p:notesMasterIdLst>
  <p:handoutMasterIdLst>
    <p:handoutMasterId r:id="rId45"/>
  </p:handoutMasterIdLst>
  <p:sldIdLst>
    <p:sldId id="768" r:id="rId5"/>
    <p:sldId id="769" r:id="rId6"/>
    <p:sldId id="820" r:id="rId7"/>
    <p:sldId id="791" r:id="rId8"/>
    <p:sldId id="783" r:id="rId9"/>
    <p:sldId id="801" r:id="rId10"/>
    <p:sldId id="808" r:id="rId11"/>
    <p:sldId id="809" r:id="rId12"/>
    <p:sldId id="777" r:id="rId13"/>
    <p:sldId id="778" r:id="rId14"/>
    <p:sldId id="795" r:id="rId15"/>
    <p:sldId id="796" r:id="rId16"/>
    <p:sldId id="781" r:id="rId17"/>
    <p:sldId id="798" r:id="rId18"/>
    <p:sldId id="799" r:id="rId19"/>
    <p:sldId id="800" r:id="rId20"/>
    <p:sldId id="770" r:id="rId21"/>
    <p:sldId id="771" r:id="rId22"/>
    <p:sldId id="793" r:id="rId23"/>
    <p:sldId id="792" r:id="rId24"/>
    <p:sldId id="794" r:id="rId25"/>
    <p:sldId id="802" r:id="rId26"/>
    <p:sldId id="803" r:id="rId27"/>
    <p:sldId id="805" r:id="rId28"/>
    <p:sldId id="804" r:id="rId29"/>
    <p:sldId id="806" r:id="rId30"/>
    <p:sldId id="807" r:id="rId31"/>
    <p:sldId id="811" r:id="rId32"/>
    <p:sldId id="819" r:id="rId33"/>
    <p:sldId id="818" r:id="rId34"/>
    <p:sldId id="810" r:id="rId35"/>
    <p:sldId id="812" r:id="rId36"/>
    <p:sldId id="813" r:id="rId37"/>
    <p:sldId id="814" r:id="rId38"/>
    <p:sldId id="815" r:id="rId39"/>
    <p:sldId id="817" r:id="rId40"/>
    <p:sldId id="816" r:id="rId41"/>
    <p:sldId id="767" r:id="rId42"/>
    <p:sldId id="593" r:id="rId43"/>
  </p:sldIdLst>
  <p:sldSz cx="12192000" cy="6858000"/>
  <p:notesSz cx="6858000" cy="9144000"/>
  <p:embeddedFontLst>
    <p:embeddedFont>
      <p:font typeface="Arial Narrow" panose="020B0606020202030204" pitchFamily="34" charset="0"/>
      <p:regular r:id="rId46"/>
      <p:bold r:id="rId47"/>
      <p:italic r:id="rId48"/>
      <p:boldItalic r:id="rId49"/>
    </p:embeddedFont>
    <p:embeddedFont>
      <p:font typeface="Calibri" panose="020F0502020204030204" pitchFamily="34" charset="0"/>
      <p:regular r:id="rId50"/>
      <p:bold r:id="rId51"/>
      <p:italic r:id="rId52"/>
      <p:boldItalic r:id="rId53"/>
    </p:embeddedFont>
    <p:embeddedFont>
      <p:font typeface="Tw Cen MT" panose="020B0602020104020603" pitchFamily="34" charset="0"/>
      <p:regular r:id="rId54"/>
      <p:bold r:id="rId55"/>
      <p:italic r:id="rId56"/>
      <p:boldItalic r:id="rId5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Nd3E5HfMJF9/2DDv55EpAg==" hashData="0LcVaqOctyBeRMCFqMYE9M/ZwTLoknbZegpfIDI3CzGlJSQzdo0Jc0lV3lt8/z05qaNYqypFm3af1hxXfy9B3w=="/>
  <p:extLst>
    <p:ext uri="{521415D9-36F7-43E2-AB2F-B90AF26B5E84}">
      <p14:sectionLst xmlns:p14="http://schemas.microsoft.com/office/powerpoint/2010/main">
        <p14:section name="Default Section" id="{E75A0028-875C-438A-A24C-B8AC6BC1AA56}">
          <p14:sldIdLst>
            <p14:sldId id="768"/>
            <p14:sldId id="769"/>
            <p14:sldId id="820"/>
            <p14:sldId id="791"/>
            <p14:sldId id="783"/>
            <p14:sldId id="801"/>
            <p14:sldId id="808"/>
            <p14:sldId id="809"/>
            <p14:sldId id="777"/>
            <p14:sldId id="778"/>
            <p14:sldId id="795"/>
            <p14:sldId id="796"/>
            <p14:sldId id="781"/>
            <p14:sldId id="798"/>
            <p14:sldId id="799"/>
            <p14:sldId id="800"/>
            <p14:sldId id="770"/>
            <p14:sldId id="771"/>
            <p14:sldId id="793"/>
            <p14:sldId id="792"/>
            <p14:sldId id="794"/>
            <p14:sldId id="802"/>
            <p14:sldId id="803"/>
            <p14:sldId id="805"/>
            <p14:sldId id="804"/>
            <p14:sldId id="806"/>
            <p14:sldId id="807"/>
            <p14:sldId id="811"/>
            <p14:sldId id="819"/>
            <p14:sldId id="818"/>
            <p14:sldId id="810"/>
            <p14:sldId id="812"/>
            <p14:sldId id="813"/>
            <p14:sldId id="814"/>
            <p14:sldId id="815"/>
            <p14:sldId id="817"/>
            <p14:sldId id="816"/>
            <p14:sldId id="767"/>
            <p14:sldId id="59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404C"/>
    <a:srgbClr val="9A0718"/>
    <a:srgbClr val="262626"/>
    <a:srgbClr val="CD0920"/>
    <a:srgbClr val="F5C4C5"/>
    <a:srgbClr val="7F7F7F"/>
    <a:srgbClr val="000000"/>
    <a:srgbClr val="ED2E34"/>
    <a:srgbClr val="D8D8D8"/>
    <a:srgbClr val="A6A6A6"/>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190" autoAdjust="0"/>
  </p:normalViewPr>
  <p:slideViewPr>
    <p:cSldViewPr snapToGrid="0" snapToObjects="1">
      <p:cViewPr varScale="1">
        <p:scale>
          <a:sx n="55" d="100"/>
          <a:sy n="55" d="100"/>
        </p:scale>
        <p:origin x="512" y="5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1480"/>
    </p:cViewPr>
  </p:sorterViewPr>
  <p:notesViewPr>
    <p:cSldViewPr snapToGrid="0" snapToObjects="1" showGuides="1">
      <p:cViewPr varScale="1">
        <p:scale>
          <a:sx n="83" d="100"/>
          <a:sy n="83" d="100"/>
        </p:scale>
        <p:origin x="3930"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3" Type="http://schemas.openxmlformats.org/officeDocument/2006/relationships/font" Target="fonts/font8.fntdata"/><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4.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1.fntdata"/><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openxmlformats.org/officeDocument/2006/relationships/font" Target="fonts/font7.fntdata"/><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25B2D595-6CCB-4119-91C1-98F4A096CE4E}" type="datetimeFigureOut">
              <a:rPr lang="en-US"/>
              <a:pPr/>
              <a:t>11/15/2021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D778CC86-745C-4829-A95E-2B6AB2224A28}" type="slidenum">
              <a:rPr lang="en-US"/>
              <a:pPr/>
              <a:t>‹#›</a:t>
            </a:fld>
            <a:endParaRPr lang="en-US"/>
          </a:p>
        </p:txBody>
      </p:sp>
    </p:spTree>
    <p:extLst>
      <p:ext uri="{BB962C8B-B14F-4D97-AF65-F5344CB8AC3E}">
        <p14:creationId xmlns:p14="http://schemas.microsoft.com/office/powerpoint/2010/main" val="2987237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B82FA3A0-ACCF-4957-8944-46EF9EB83D9C}" type="datetimeFigureOut">
              <a:rPr lang="en-US"/>
              <a:pPr/>
              <a:t>11/15/2021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766B9300-FC16-48FB-B57B-23B7533B74A2}" type="slidenum">
              <a:rPr lang="en-US"/>
              <a:pPr/>
              <a:t>‹#›</a:t>
            </a:fld>
            <a:endParaRPr lang="en-US"/>
          </a:p>
        </p:txBody>
      </p:sp>
    </p:spTree>
    <p:extLst>
      <p:ext uri="{BB962C8B-B14F-4D97-AF65-F5344CB8AC3E}">
        <p14:creationId xmlns:p14="http://schemas.microsoft.com/office/powerpoint/2010/main" val="1486412531"/>
      </p:ext>
    </p:extLst>
  </p:cSld>
  <p:clrMap bg1="lt1" tx1="dk1" bg2="lt2" tx2="dk2" accent1="accent1" accent2="accent2" accent3="accent3" accent4="accent4" accent5="accent5" accent6="accent6" hlink="hlink" folHlink="folHlink"/>
  <p:hf hdr="0" ftr="0" dt="0"/>
  <p:notesStyle>
    <a:lvl1pPr algn="l" defTabSz="566057" rtl="0" fontAlgn="base">
      <a:spcBef>
        <a:spcPct val="30000"/>
      </a:spcBef>
      <a:spcAft>
        <a:spcPct val="0"/>
      </a:spcAft>
      <a:defRPr sz="1486" kern="1200">
        <a:solidFill>
          <a:schemeClr val="tx1"/>
        </a:solidFill>
        <a:latin typeface="+mn-lt"/>
        <a:ea typeface="MS PGothic" panose="020B0600070205080204" pitchFamily="34" charset="-128"/>
        <a:cs typeface="+mn-cs"/>
      </a:defRPr>
    </a:lvl1pPr>
    <a:lvl2pPr marL="566057" algn="l" defTabSz="566057" rtl="0" fontAlgn="base">
      <a:spcBef>
        <a:spcPct val="30000"/>
      </a:spcBef>
      <a:spcAft>
        <a:spcPct val="0"/>
      </a:spcAft>
      <a:defRPr sz="1486" kern="1200">
        <a:solidFill>
          <a:schemeClr val="tx1"/>
        </a:solidFill>
        <a:latin typeface="+mn-lt"/>
        <a:ea typeface="MS PGothic" panose="020B0600070205080204" pitchFamily="34" charset="-128"/>
        <a:cs typeface="+mn-cs"/>
      </a:defRPr>
    </a:lvl2pPr>
    <a:lvl3pPr marL="1132113" algn="l" defTabSz="566057" rtl="0" fontAlgn="base">
      <a:spcBef>
        <a:spcPct val="30000"/>
      </a:spcBef>
      <a:spcAft>
        <a:spcPct val="0"/>
      </a:spcAft>
      <a:defRPr sz="1486" kern="1200">
        <a:solidFill>
          <a:schemeClr val="tx1"/>
        </a:solidFill>
        <a:latin typeface="+mn-lt"/>
        <a:ea typeface="MS PGothic" panose="020B0600070205080204" pitchFamily="34" charset="-128"/>
        <a:cs typeface="+mn-cs"/>
      </a:defRPr>
    </a:lvl3pPr>
    <a:lvl4pPr marL="1698170" algn="l" defTabSz="566057" rtl="0" fontAlgn="base">
      <a:spcBef>
        <a:spcPct val="30000"/>
      </a:spcBef>
      <a:spcAft>
        <a:spcPct val="0"/>
      </a:spcAft>
      <a:defRPr sz="1486" kern="1200">
        <a:solidFill>
          <a:schemeClr val="tx1"/>
        </a:solidFill>
        <a:latin typeface="+mn-lt"/>
        <a:ea typeface="MS PGothic" panose="020B0600070205080204" pitchFamily="34" charset="-128"/>
        <a:cs typeface="+mn-cs"/>
      </a:defRPr>
    </a:lvl4pPr>
    <a:lvl5pPr marL="2264226" algn="l" defTabSz="566057" rtl="0" fontAlgn="base">
      <a:spcBef>
        <a:spcPct val="30000"/>
      </a:spcBef>
      <a:spcAft>
        <a:spcPct val="0"/>
      </a:spcAft>
      <a:defRPr sz="1486" kern="1200">
        <a:solidFill>
          <a:schemeClr val="tx1"/>
        </a:solidFill>
        <a:latin typeface="+mn-lt"/>
        <a:ea typeface="MS PGothic" panose="020B0600070205080204" pitchFamily="34" charset="-128"/>
        <a:cs typeface="+mn-cs"/>
      </a:defRPr>
    </a:lvl5pPr>
    <a:lvl6pPr marL="2830283" algn="l" defTabSz="566057" rtl="0" eaLnBrk="1" latinLnBrk="0" hangingPunct="1">
      <a:defRPr sz="1486" kern="1200">
        <a:solidFill>
          <a:schemeClr val="tx1"/>
        </a:solidFill>
        <a:latin typeface="+mn-lt"/>
        <a:ea typeface="+mn-ea"/>
        <a:cs typeface="+mn-cs"/>
      </a:defRPr>
    </a:lvl6pPr>
    <a:lvl7pPr marL="3396339" algn="l" defTabSz="566057" rtl="0" eaLnBrk="1" latinLnBrk="0" hangingPunct="1">
      <a:defRPr sz="1486" kern="1200">
        <a:solidFill>
          <a:schemeClr val="tx1"/>
        </a:solidFill>
        <a:latin typeface="+mn-lt"/>
        <a:ea typeface="+mn-ea"/>
        <a:cs typeface="+mn-cs"/>
      </a:defRPr>
    </a:lvl7pPr>
    <a:lvl8pPr marL="3962396" algn="l" defTabSz="566057" rtl="0" eaLnBrk="1" latinLnBrk="0" hangingPunct="1">
      <a:defRPr sz="1486" kern="1200">
        <a:solidFill>
          <a:schemeClr val="tx1"/>
        </a:solidFill>
        <a:latin typeface="+mn-lt"/>
        <a:ea typeface="+mn-ea"/>
        <a:cs typeface="+mn-cs"/>
      </a:defRPr>
    </a:lvl8pPr>
    <a:lvl9pPr marL="4528453" algn="l" defTabSz="566057" rtl="0" eaLnBrk="1" latinLnBrk="0" hangingPunct="1">
      <a:defRPr sz="148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5" name="Picture 2" descr="\\DROBO-FS\QuickDrops\JB\PPTX NG\Droplets\LightingOverlay.png">
            <a:extLst>
              <a:ext uri="{FF2B5EF4-FFF2-40B4-BE49-F238E27FC236}">
                <a16:creationId xmlns:a16="http://schemas.microsoft.com/office/drawing/2014/main" id="{E04EBD20-831B-F14B-8FF5-86F28FA9382B}"/>
              </a:ext>
            </a:extLst>
          </p:cNvPr>
          <p:cNvPicPr>
            <a:picLocks noChangeAspect="1" noChangeArrowheads="1"/>
          </p:cNvPicPr>
          <p:nvPr userDrawn="1"/>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 y="-15616"/>
            <a:ext cx="12215816"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96" name="Slide Number Placeholder 5">
            <a:extLst>
              <a:ext uri="{FF2B5EF4-FFF2-40B4-BE49-F238E27FC236}">
                <a16:creationId xmlns:a16="http://schemas.microsoft.com/office/drawing/2014/main" id="{51B98BAD-FFE0-2F4F-BB84-E1C0C9299106}"/>
              </a:ext>
            </a:extLst>
          </p:cNvPr>
          <p:cNvSpPr txBox="1">
            <a:spLocks/>
          </p:cNvSpPr>
          <p:nvPr userDrawn="1"/>
        </p:nvSpPr>
        <p:spPr>
          <a:xfrm>
            <a:off x="11112718" y="6475861"/>
            <a:ext cx="831633"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tx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grpSp>
        <p:nvGrpSpPr>
          <p:cNvPr id="97" name="Group 96">
            <a:extLst>
              <a:ext uri="{FF2B5EF4-FFF2-40B4-BE49-F238E27FC236}">
                <a16:creationId xmlns:a16="http://schemas.microsoft.com/office/drawing/2014/main" id="{A4DDF35B-3703-5F4D-AFFD-75745CD4B4AC}"/>
              </a:ext>
            </a:extLst>
          </p:cNvPr>
          <p:cNvGrpSpPr/>
          <p:nvPr userDrawn="1"/>
        </p:nvGrpSpPr>
        <p:grpSpPr>
          <a:xfrm>
            <a:off x="0"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8" name="Group 97">
              <a:extLst>
                <a:ext uri="{FF2B5EF4-FFF2-40B4-BE49-F238E27FC236}">
                  <a16:creationId xmlns:a16="http://schemas.microsoft.com/office/drawing/2014/main" id="{638B24A7-6E90-404C-B817-9DB46E168BF6}"/>
                </a:ext>
              </a:extLst>
            </p:cNvPr>
            <p:cNvGrpSpPr/>
            <p:nvPr/>
          </p:nvGrpSpPr>
          <p:grpSpPr>
            <a:xfrm>
              <a:off x="-14288" y="0"/>
              <a:ext cx="1220788" cy="6858001"/>
              <a:chOff x="-14288" y="0"/>
              <a:chExt cx="1220788" cy="6858001"/>
            </a:xfrm>
            <a:grpFill/>
          </p:grpSpPr>
          <p:sp>
            <p:nvSpPr>
              <p:cNvPr id="110" name="Rectangle 5">
                <a:extLst>
                  <a:ext uri="{FF2B5EF4-FFF2-40B4-BE49-F238E27FC236}">
                    <a16:creationId xmlns:a16="http://schemas.microsoft.com/office/drawing/2014/main" id="{A46E417A-EC0D-7C41-AD42-B67E05056203}"/>
                  </a:ext>
                </a:extLst>
              </p:cNvPr>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11" name="Freeform 6">
                <a:extLst>
                  <a:ext uri="{FF2B5EF4-FFF2-40B4-BE49-F238E27FC236}">
                    <a16:creationId xmlns:a16="http://schemas.microsoft.com/office/drawing/2014/main" id="{E71CCA55-0291-734D-997C-A247AAE63B30}"/>
                  </a:ext>
                </a:extLst>
              </p:cNvPr>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2" name="Freeform 7">
                <a:extLst>
                  <a:ext uri="{FF2B5EF4-FFF2-40B4-BE49-F238E27FC236}">
                    <a16:creationId xmlns:a16="http://schemas.microsoft.com/office/drawing/2014/main" id="{C086B127-70BD-F64A-9E6C-E0F6DB2E5EBC}"/>
                  </a:ext>
                </a:extLst>
              </p:cNvPr>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3" name="Freeform 8">
                <a:extLst>
                  <a:ext uri="{FF2B5EF4-FFF2-40B4-BE49-F238E27FC236}">
                    <a16:creationId xmlns:a16="http://schemas.microsoft.com/office/drawing/2014/main" id="{71346768-5A20-C24E-9400-0EC738EEDCF6}"/>
                  </a:ext>
                </a:extLst>
              </p:cNvPr>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4" name="Freeform 9">
                <a:extLst>
                  <a:ext uri="{FF2B5EF4-FFF2-40B4-BE49-F238E27FC236}">
                    <a16:creationId xmlns:a16="http://schemas.microsoft.com/office/drawing/2014/main" id="{E635C06E-30A2-1047-922A-1955A966B8B0}"/>
                  </a:ext>
                </a:extLst>
              </p:cNvPr>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5" name="Freeform 10">
                <a:extLst>
                  <a:ext uri="{FF2B5EF4-FFF2-40B4-BE49-F238E27FC236}">
                    <a16:creationId xmlns:a16="http://schemas.microsoft.com/office/drawing/2014/main" id="{AAAB93D0-107C-F643-904B-E92A8A894620}"/>
                  </a:ext>
                </a:extLst>
              </p:cNvPr>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6" name="Freeform 11">
                <a:extLst>
                  <a:ext uri="{FF2B5EF4-FFF2-40B4-BE49-F238E27FC236}">
                    <a16:creationId xmlns:a16="http://schemas.microsoft.com/office/drawing/2014/main" id="{5A862601-429B-4C43-8DA3-8AA03C3F5152}"/>
                  </a:ext>
                </a:extLst>
              </p:cNvPr>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7" name="Freeform 12">
                <a:extLst>
                  <a:ext uri="{FF2B5EF4-FFF2-40B4-BE49-F238E27FC236}">
                    <a16:creationId xmlns:a16="http://schemas.microsoft.com/office/drawing/2014/main" id="{9E550794-B571-164A-80E6-C02AB8AAAC05}"/>
                  </a:ext>
                </a:extLst>
              </p:cNvPr>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8" name="Freeform 13">
                <a:extLst>
                  <a:ext uri="{FF2B5EF4-FFF2-40B4-BE49-F238E27FC236}">
                    <a16:creationId xmlns:a16="http://schemas.microsoft.com/office/drawing/2014/main" id="{AC3F554C-0EEF-6143-93F6-8F5840C834A1}"/>
                  </a:ext>
                </a:extLst>
              </p:cNvPr>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9" name="Freeform 14">
                <a:extLst>
                  <a:ext uri="{FF2B5EF4-FFF2-40B4-BE49-F238E27FC236}">
                    <a16:creationId xmlns:a16="http://schemas.microsoft.com/office/drawing/2014/main" id="{1700DD10-ED49-EC49-97C0-4507BB18ECCB}"/>
                  </a:ext>
                </a:extLst>
              </p:cNvPr>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0" name="Freeform 15">
                <a:extLst>
                  <a:ext uri="{FF2B5EF4-FFF2-40B4-BE49-F238E27FC236}">
                    <a16:creationId xmlns:a16="http://schemas.microsoft.com/office/drawing/2014/main" id="{21C0EE7E-7AC7-2149-9EB5-ABCE8BB9E7E7}"/>
                  </a:ext>
                </a:extLst>
              </p:cNvPr>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1" name="Line 16">
                <a:extLst>
                  <a:ext uri="{FF2B5EF4-FFF2-40B4-BE49-F238E27FC236}">
                    <a16:creationId xmlns:a16="http://schemas.microsoft.com/office/drawing/2014/main" id="{014FA15D-923E-9449-874F-185AC3197B7E}"/>
                  </a:ext>
                </a:extLst>
              </p:cNvPr>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122" name="Freeform 17">
                <a:extLst>
                  <a:ext uri="{FF2B5EF4-FFF2-40B4-BE49-F238E27FC236}">
                    <a16:creationId xmlns:a16="http://schemas.microsoft.com/office/drawing/2014/main" id="{2D4F3C96-6955-F44A-80E8-705AC0948B8B}"/>
                  </a:ext>
                </a:extLst>
              </p:cNvPr>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3" name="Freeform 18">
                <a:extLst>
                  <a:ext uri="{FF2B5EF4-FFF2-40B4-BE49-F238E27FC236}">
                    <a16:creationId xmlns:a16="http://schemas.microsoft.com/office/drawing/2014/main" id="{31719257-75BE-224A-9B4E-E48AF22A404E}"/>
                  </a:ext>
                </a:extLst>
              </p:cNvPr>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4" name="Freeform 19">
                <a:extLst>
                  <a:ext uri="{FF2B5EF4-FFF2-40B4-BE49-F238E27FC236}">
                    <a16:creationId xmlns:a16="http://schemas.microsoft.com/office/drawing/2014/main" id="{3F34935A-003B-654E-9A18-A6EAF3CAF975}"/>
                  </a:ext>
                </a:extLst>
              </p:cNvPr>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5" name="Freeform 20">
                <a:extLst>
                  <a:ext uri="{FF2B5EF4-FFF2-40B4-BE49-F238E27FC236}">
                    <a16:creationId xmlns:a16="http://schemas.microsoft.com/office/drawing/2014/main" id="{0061CAD5-4CEB-E94C-BACE-9DDF1034E4A6}"/>
                  </a:ext>
                </a:extLst>
              </p:cNvPr>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6" name="Rectangle 21">
                <a:extLst>
                  <a:ext uri="{FF2B5EF4-FFF2-40B4-BE49-F238E27FC236}">
                    <a16:creationId xmlns:a16="http://schemas.microsoft.com/office/drawing/2014/main" id="{2A06BB8C-90CC-5D4B-BB69-04F157333B1E}"/>
                  </a:ext>
                </a:extLst>
              </p:cNvPr>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27" name="Freeform 22">
                <a:extLst>
                  <a:ext uri="{FF2B5EF4-FFF2-40B4-BE49-F238E27FC236}">
                    <a16:creationId xmlns:a16="http://schemas.microsoft.com/office/drawing/2014/main" id="{4242F6A8-97BC-4E4D-A98A-1AA7C8A112C4}"/>
                  </a:ext>
                </a:extLst>
              </p:cNvPr>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8" name="Freeform 23">
                <a:extLst>
                  <a:ext uri="{FF2B5EF4-FFF2-40B4-BE49-F238E27FC236}">
                    <a16:creationId xmlns:a16="http://schemas.microsoft.com/office/drawing/2014/main" id="{333C675F-672E-7C48-B3FB-67BA57F805A6}"/>
                  </a:ext>
                </a:extLst>
              </p:cNvPr>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9" name="Freeform 24">
                <a:extLst>
                  <a:ext uri="{FF2B5EF4-FFF2-40B4-BE49-F238E27FC236}">
                    <a16:creationId xmlns:a16="http://schemas.microsoft.com/office/drawing/2014/main" id="{6191211B-5005-FB4F-8C23-34452458CEC4}"/>
                  </a:ext>
                </a:extLst>
              </p:cNvPr>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0" name="Freeform 25">
                <a:extLst>
                  <a:ext uri="{FF2B5EF4-FFF2-40B4-BE49-F238E27FC236}">
                    <a16:creationId xmlns:a16="http://schemas.microsoft.com/office/drawing/2014/main" id="{66A6EF30-D0A5-1941-BAE8-2E532290E24A}"/>
                  </a:ext>
                </a:extLst>
              </p:cNvPr>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1" name="Freeform 26">
                <a:extLst>
                  <a:ext uri="{FF2B5EF4-FFF2-40B4-BE49-F238E27FC236}">
                    <a16:creationId xmlns:a16="http://schemas.microsoft.com/office/drawing/2014/main" id="{6BF27BF9-64DD-834D-9BAA-184AA53F4A0A}"/>
                  </a:ext>
                </a:extLst>
              </p:cNvPr>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2" name="Freeform 27">
                <a:extLst>
                  <a:ext uri="{FF2B5EF4-FFF2-40B4-BE49-F238E27FC236}">
                    <a16:creationId xmlns:a16="http://schemas.microsoft.com/office/drawing/2014/main" id="{4F761E91-2E63-774A-9874-979EA092EDD7}"/>
                  </a:ext>
                </a:extLst>
              </p:cNvPr>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3" name="Freeform 28">
                <a:extLst>
                  <a:ext uri="{FF2B5EF4-FFF2-40B4-BE49-F238E27FC236}">
                    <a16:creationId xmlns:a16="http://schemas.microsoft.com/office/drawing/2014/main" id="{0D30C717-C74C-5744-A6FD-4F3B5317320F}"/>
                  </a:ext>
                </a:extLst>
              </p:cNvPr>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4" name="Freeform 29">
                <a:extLst>
                  <a:ext uri="{FF2B5EF4-FFF2-40B4-BE49-F238E27FC236}">
                    <a16:creationId xmlns:a16="http://schemas.microsoft.com/office/drawing/2014/main" id="{2D55CFF8-1D8D-C545-BE56-913C12BAB7F1}"/>
                  </a:ext>
                </a:extLst>
              </p:cNvPr>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5" name="Freeform 30">
                <a:extLst>
                  <a:ext uri="{FF2B5EF4-FFF2-40B4-BE49-F238E27FC236}">
                    <a16:creationId xmlns:a16="http://schemas.microsoft.com/office/drawing/2014/main" id="{918A57A3-D0EC-EF4D-A42E-2E867E6400CA}"/>
                  </a:ext>
                </a:extLst>
              </p:cNvPr>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6" name="Freeform 31">
                <a:extLst>
                  <a:ext uri="{FF2B5EF4-FFF2-40B4-BE49-F238E27FC236}">
                    <a16:creationId xmlns:a16="http://schemas.microsoft.com/office/drawing/2014/main" id="{CDCA2E3F-B84A-F844-B9A0-686A3FB2E1A2}"/>
                  </a:ext>
                </a:extLst>
              </p:cNvPr>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99" name="Group 98">
              <a:extLst>
                <a:ext uri="{FF2B5EF4-FFF2-40B4-BE49-F238E27FC236}">
                  <a16:creationId xmlns:a16="http://schemas.microsoft.com/office/drawing/2014/main" id="{4B68CE94-D781-894D-BEC6-723129DC1F28}"/>
                </a:ext>
              </a:extLst>
            </p:cNvPr>
            <p:cNvGrpSpPr/>
            <p:nvPr/>
          </p:nvGrpSpPr>
          <p:grpSpPr>
            <a:xfrm>
              <a:off x="11364912" y="0"/>
              <a:ext cx="674688" cy="6848476"/>
              <a:chOff x="11364912" y="0"/>
              <a:chExt cx="674688" cy="6848476"/>
            </a:xfrm>
            <a:grpFill/>
          </p:grpSpPr>
          <p:sp>
            <p:nvSpPr>
              <p:cNvPr id="100" name="Freeform 32">
                <a:extLst>
                  <a:ext uri="{FF2B5EF4-FFF2-40B4-BE49-F238E27FC236}">
                    <a16:creationId xmlns:a16="http://schemas.microsoft.com/office/drawing/2014/main" id="{A1FC9B2E-BD56-0F42-B3EC-1DA3FF879D2A}"/>
                  </a:ext>
                </a:extLst>
              </p:cNvPr>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1" name="Freeform 33">
                <a:extLst>
                  <a:ext uri="{FF2B5EF4-FFF2-40B4-BE49-F238E27FC236}">
                    <a16:creationId xmlns:a16="http://schemas.microsoft.com/office/drawing/2014/main" id="{D0E4C92D-B7A9-704A-9F73-2E7E40CD7403}"/>
                  </a:ext>
                </a:extLst>
              </p:cNvPr>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2" name="Freeform 34">
                <a:extLst>
                  <a:ext uri="{FF2B5EF4-FFF2-40B4-BE49-F238E27FC236}">
                    <a16:creationId xmlns:a16="http://schemas.microsoft.com/office/drawing/2014/main" id="{E8507EAB-5CF2-3A45-9B8B-44878EAD1119}"/>
                  </a:ext>
                </a:extLst>
              </p:cNvPr>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3" name="Freeform 35">
                <a:extLst>
                  <a:ext uri="{FF2B5EF4-FFF2-40B4-BE49-F238E27FC236}">
                    <a16:creationId xmlns:a16="http://schemas.microsoft.com/office/drawing/2014/main" id="{670094A5-23AD-AC4B-BCD7-CC75EF040C00}"/>
                  </a:ext>
                </a:extLst>
              </p:cNvPr>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4" name="Freeform 36">
                <a:extLst>
                  <a:ext uri="{FF2B5EF4-FFF2-40B4-BE49-F238E27FC236}">
                    <a16:creationId xmlns:a16="http://schemas.microsoft.com/office/drawing/2014/main" id="{12362131-5730-2A44-AB6A-0A9A430401A0}"/>
                  </a:ext>
                </a:extLst>
              </p:cNvPr>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5" name="Freeform 37">
                <a:extLst>
                  <a:ext uri="{FF2B5EF4-FFF2-40B4-BE49-F238E27FC236}">
                    <a16:creationId xmlns:a16="http://schemas.microsoft.com/office/drawing/2014/main" id="{48C1D650-494B-CF49-9BC4-FDB95A253008}"/>
                  </a:ext>
                </a:extLst>
              </p:cNvPr>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6" name="Freeform 38">
                <a:extLst>
                  <a:ext uri="{FF2B5EF4-FFF2-40B4-BE49-F238E27FC236}">
                    <a16:creationId xmlns:a16="http://schemas.microsoft.com/office/drawing/2014/main" id="{375402DA-CAA5-244A-87CC-99D745246038}"/>
                  </a:ext>
                </a:extLst>
              </p:cNvPr>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7" name="Freeform 39">
                <a:extLst>
                  <a:ext uri="{FF2B5EF4-FFF2-40B4-BE49-F238E27FC236}">
                    <a16:creationId xmlns:a16="http://schemas.microsoft.com/office/drawing/2014/main" id="{A7C9BDF1-BCDE-9D4D-A4AA-20A4A0F2A4D8}"/>
                  </a:ext>
                </a:extLst>
              </p:cNvPr>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8" name="Freeform 40">
                <a:extLst>
                  <a:ext uri="{FF2B5EF4-FFF2-40B4-BE49-F238E27FC236}">
                    <a16:creationId xmlns:a16="http://schemas.microsoft.com/office/drawing/2014/main" id="{83B088E5-50B1-8E40-A90C-3BED1EED71A6}"/>
                  </a:ext>
                </a:extLst>
              </p:cNvPr>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9" name="Rectangle 41">
                <a:extLst>
                  <a:ext uri="{FF2B5EF4-FFF2-40B4-BE49-F238E27FC236}">
                    <a16:creationId xmlns:a16="http://schemas.microsoft.com/office/drawing/2014/main" id="{48A37E3E-0F7C-8D45-8BD7-A0ED720BD345}"/>
                  </a:ext>
                </a:extLst>
              </p:cNvPr>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137" name="Rectangle 136">
            <a:extLst>
              <a:ext uri="{FF2B5EF4-FFF2-40B4-BE49-F238E27FC236}">
                <a16:creationId xmlns:a16="http://schemas.microsoft.com/office/drawing/2014/main" id="{18E467F9-2035-E643-AEF9-E97DE3704148}"/>
              </a:ext>
            </a:extLst>
          </p:cNvPr>
          <p:cNvSpPr/>
          <p:nvPr userDrawn="1"/>
        </p:nvSpPr>
        <p:spPr>
          <a:xfrm>
            <a:off x="7476193" y="6519923"/>
            <a:ext cx="3627000" cy="276999"/>
          </a:xfrm>
          <a:prstGeom prst="rect">
            <a:avLst/>
          </a:prstGeom>
        </p:spPr>
        <p:txBody>
          <a:bodyPr wrap="square">
            <a:spAutoFit/>
          </a:bodyPr>
          <a:lstStyle/>
          <a:p>
            <a:pPr algn="r"/>
            <a:r>
              <a:rPr lang="en-US" sz="1200" b="0" spc="15" baseline="0" dirty="0">
                <a:solidFill>
                  <a:schemeClr val="tx1">
                    <a:lumMod val="75000"/>
                  </a:schemeClr>
                </a:solidFill>
                <a:latin typeface="Arial Narrow" panose="020B0606020202030204" pitchFamily="34" charset="0"/>
              </a:rPr>
              <a:t>WatchGuard Training</a:t>
            </a:r>
          </a:p>
        </p:txBody>
      </p:sp>
      <p:sp>
        <p:nvSpPr>
          <p:cNvPr id="138" name="TextBox 137">
            <a:extLst>
              <a:ext uri="{FF2B5EF4-FFF2-40B4-BE49-F238E27FC236}">
                <a16:creationId xmlns:a16="http://schemas.microsoft.com/office/drawing/2014/main" id="{16381FF0-DA5E-674C-9AB6-B28BC1994B37}"/>
              </a:ext>
            </a:extLst>
          </p:cNvPr>
          <p:cNvSpPr txBox="1"/>
          <p:nvPr userDrawn="1"/>
        </p:nvSpPr>
        <p:spPr>
          <a:xfrm>
            <a:off x="6612" y="6613778"/>
            <a:ext cx="3677822" cy="215444"/>
          </a:xfrm>
          <a:prstGeom prst="rect">
            <a:avLst/>
          </a:prstGeom>
          <a:noFill/>
        </p:spPr>
        <p:txBody>
          <a:bodyPr wrap="square" rtlCol="0">
            <a:spAutoFit/>
          </a:bodyPr>
          <a:lstStyle/>
          <a:p>
            <a:pPr marL="0" marR="0" lvl="0" indent="0" algn="l" defTabSz="257175" rtl="0" eaLnBrk="1" fontAlgn="auto" latinLnBrk="0" hangingPunct="1">
              <a:lnSpc>
                <a:spcPct val="100000"/>
              </a:lnSpc>
              <a:spcBef>
                <a:spcPts val="0"/>
              </a:spcBef>
              <a:spcAft>
                <a:spcPts val="0"/>
              </a:spcAft>
              <a:buClrTx/>
              <a:buSzTx/>
              <a:buFontTx/>
              <a:buNone/>
              <a:tabLst/>
              <a:defRPr/>
            </a:pPr>
            <a:r>
              <a:rPr lang="en-US" altLang="en-US" sz="800" dirty="0">
                <a:solidFill>
                  <a:schemeClr val="tx1">
                    <a:lumMod val="75000"/>
                  </a:schemeClr>
                </a:solidFill>
                <a:latin typeface="Calibri" charset="0"/>
                <a:cs typeface="+mn-cs"/>
              </a:rPr>
              <a:t>Copyright ©2019.</a:t>
            </a:r>
            <a:r>
              <a:rPr lang="en-US" altLang="en-US" sz="800" baseline="0" dirty="0">
                <a:solidFill>
                  <a:schemeClr val="tx1">
                    <a:lumMod val="75000"/>
                  </a:schemeClr>
                </a:solidFill>
                <a:latin typeface="Calibri" charset="0"/>
                <a:cs typeface="+mn-cs"/>
              </a:rPr>
              <a:t> </a:t>
            </a:r>
            <a:r>
              <a:rPr lang="en-US" altLang="en-US" sz="800" dirty="0">
                <a:solidFill>
                  <a:schemeClr val="tx1">
                    <a:lumMod val="75000"/>
                  </a:schemeClr>
                </a:solidFill>
                <a:latin typeface="Calibri" charset="0"/>
                <a:cs typeface="+mn-cs"/>
              </a:rPr>
              <a:t>WatchGuard Technologies, Inc. All Rights Reserved</a:t>
            </a:r>
          </a:p>
        </p:txBody>
      </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43253611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11/15/2021</a:t>
            </a:fld>
            <a:endParaRPr lang="en-US" dirty="0"/>
          </a:p>
        </p:txBody>
      </p:sp>
      <p:sp>
        <p:nvSpPr>
          <p:cNvPr id="6" name="Footer Placeholder 5"/>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2931584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11/15/2021</a:t>
            </a:fld>
            <a:endParaRPr lang="en-US" dirty="0"/>
          </a:p>
        </p:txBody>
      </p:sp>
      <p:sp>
        <p:nvSpPr>
          <p:cNvPr id="6" name="Footer Placeholder 5"/>
          <p:cNvSpPr>
            <a:spLocks noGrp="1"/>
          </p:cNvSpPr>
          <p:nvPr>
            <p:ph type="ftr" sz="quarter" idx="11"/>
          </p:nvPr>
        </p:nvSpPr>
        <p:spPr>
          <a:xfrm>
            <a:off x="1141411" y="5883275"/>
            <a:ext cx="6239309" cy="365125"/>
          </a:xfrm>
          <a:prstGeom prst="rect">
            <a:avLst/>
          </a:prstGeom>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3814519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1" y="609599"/>
            <a:ext cx="9601197"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446212" y="3365557"/>
            <a:ext cx="9601198"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446211" y="4309919"/>
            <a:ext cx="9601201"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456921" y="5883276"/>
            <a:ext cx="2743200" cy="365125"/>
          </a:xfrm>
          <a:prstGeom prst="rect">
            <a:avLst/>
          </a:prstGeom>
        </p:spPr>
        <p:txBody>
          <a:bodyPr/>
          <a:lstStyle>
            <a:lvl1pPr>
              <a:defRPr>
                <a:latin typeface="Calibri" panose="020F0502020204030204" pitchFamily="34" charset="0"/>
                <a:cs typeface="Calibri" panose="020F0502020204030204" pitchFamily="34" charset="0"/>
              </a:defRPr>
            </a:lvl1pPr>
          </a:lstStyle>
          <a:p>
            <a:fld id="{48A87A34-81AB-432B-8DAE-1953F412C126}" type="datetimeFigureOut">
              <a:rPr lang="en-US" smtClean="0"/>
              <a:pPr/>
              <a:t>11/15/2021</a:t>
            </a:fld>
            <a:endParaRPr lang="en-US" dirty="0"/>
          </a:p>
        </p:txBody>
      </p:sp>
      <p:sp>
        <p:nvSpPr>
          <p:cNvPr id="6" name="Footer Placeholder 5"/>
          <p:cNvSpPr>
            <a:spLocks noGrp="1"/>
          </p:cNvSpPr>
          <p:nvPr>
            <p:ph type="ftr" sz="quarter" idx="11"/>
          </p:nvPr>
        </p:nvSpPr>
        <p:spPr>
          <a:xfrm>
            <a:off x="1446211" y="5883275"/>
            <a:ext cx="5934509" cy="365125"/>
          </a:xfrm>
          <a:prstGeom prst="rect">
            <a:avLst/>
          </a:prstGeom>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6D22F896-40B5-4ADD-8801-0D06FADFA095}" type="slidenum">
              <a:rPr lang="en-US" smtClean="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980507" y="307743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8361058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456921" y="5883276"/>
            <a:ext cx="2743200" cy="365125"/>
          </a:xfrm>
          <a:prstGeom prst="rect">
            <a:avLst/>
          </a:prstGeom>
        </p:spPr>
        <p:txBody>
          <a:bodyPr/>
          <a:lstStyle>
            <a:lvl1pPr>
              <a:defRPr>
                <a:latin typeface="Calibri" panose="020F0502020204030204" pitchFamily="34" charset="0"/>
                <a:cs typeface="Calibri" panose="020F0502020204030204" pitchFamily="34" charset="0"/>
              </a:defRPr>
            </a:lvl1pPr>
          </a:lstStyle>
          <a:p>
            <a:fld id="{48A87A34-81AB-432B-8DAE-1953F412C126}" type="datetimeFigureOut">
              <a:rPr lang="en-US" smtClean="0"/>
              <a:pPr/>
              <a:t>11/15/2021</a:t>
            </a:fld>
            <a:endParaRPr lang="en-US" dirty="0"/>
          </a:p>
        </p:txBody>
      </p:sp>
      <p:sp>
        <p:nvSpPr>
          <p:cNvPr id="6" name="Footer Placeholder 5"/>
          <p:cNvSpPr>
            <a:spLocks noGrp="1"/>
          </p:cNvSpPr>
          <p:nvPr>
            <p:ph type="ftr" sz="quarter" idx="11"/>
          </p:nvPr>
        </p:nvSpPr>
        <p:spPr>
          <a:xfrm>
            <a:off x="1141411" y="5883275"/>
            <a:ext cx="6239309" cy="365125"/>
          </a:xfrm>
          <a:prstGeom prst="rect">
            <a:avLst/>
          </a:prstGeom>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0063738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7456921" y="5883276"/>
            <a:ext cx="2743200" cy="365125"/>
          </a:xfrm>
          <a:prstGeom prst="rect">
            <a:avLst/>
          </a:prstGeom>
        </p:spPr>
        <p:txBody>
          <a:bodyPr/>
          <a:lstStyle>
            <a:lvl1pPr>
              <a:defRPr>
                <a:latin typeface="Calibri" panose="020F0502020204030204" pitchFamily="34" charset="0"/>
                <a:cs typeface="Calibri" panose="020F0502020204030204" pitchFamily="34" charset="0"/>
              </a:defRPr>
            </a:lvl1pPr>
          </a:lstStyle>
          <a:p>
            <a:fld id="{48A87A34-81AB-432B-8DAE-1953F412C126}" type="datetimeFigureOut">
              <a:rPr lang="en-US" smtClean="0"/>
              <a:pPr/>
              <a:t>11/15/2021</a:t>
            </a:fld>
            <a:endParaRPr lang="en-US" dirty="0"/>
          </a:p>
        </p:txBody>
      </p:sp>
      <p:sp>
        <p:nvSpPr>
          <p:cNvPr id="4" name="Footer Placeholder 3"/>
          <p:cNvSpPr>
            <a:spLocks noGrp="1"/>
          </p:cNvSpPr>
          <p:nvPr>
            <p:ph type="ftr" sz="quarter" idx="11"/>
          </p:nvPr>
        </p:nvSpPr>
        <p:spPr>
          <a:xfrm>
            <a:off x="1141411" y="5883275"/>
            <a:ext cx="6239309" cy="365125"/>
          </a:xfrm>
          <a:prstGeom prst="rect">
            <a:avLst/>
          </a:prstGeom>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0000628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7456921" y="5883276"/>
            <a:ext cx="2743200" cy="365125"/>
          </a:xfrm>
          <a:prstGeom prst="rect">
            <a:avLst/>
          </a:prstGeom>
        </p:spPr>
        <p:txBody>
          <a:bodyPr/>
          <a:lstStyle>
            <a:lvl1pPr>
              <a:defRPr>
                <a:latin typeface="Calibri" panose="020F0502020204030204" pitchFamily="34" charset="0"/>
                <a:cs typeface="Calibri" panose="020F0502020204030204" pitchFamily="34" charset="0"/>
              </a:defRPr>
            </a:lvl1pPr>
          </a:lstStyle>
          <a:p>
            <a:fld id="{48A87A34-81AB-432B-8DAE-1953F412C126}" type="datetimeFigureOut">
              <a:rPr lang="en-US" smtClean="0"/>
              <a:pPr/>
              <a:t>11/15/2021</a:t>
            </a:fld>
            <a:endParaRPr lang="en-US" dirty="0"/>
          </a:p>
        </p:txBody>
      </p:sp>
      <p:sp>
        <p:nvSpPr>
          <p:cNvPr id="4" name="Footer Placeholder 3"/>
          <p:cNvSpPr>
            <a:spLocks noGrp="1"/>
          </p:cNvSpPr>
          <p:nvPr>
            <p:ph type="ftr" sz="quarter" idx="11"/>
          </p:nvPr>
        </p:nvSpPr>
        <p:spPr>
          <a:xfrm>
            <a:off x="1141411" y="5883275"/>
            <a:ext cx="6239309" cy="365125"/>
          </a:xfrm>
          <a:prstGeom prst="rect">
            <a:avLst/>
          </a:prstGeom>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1739876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456921" y="5883276"/>
            <a:ext cx="2743200" cy="365125"/>
          </a:xfrm>
          <a:prstGeom prst="rect">
            <a:avLst/>
          </a:prstGeom>
        </p:spPr>
        <p:txBody>
          <a:bodyPr/>
          <a:lstStyle>
            <a:lvl1pPr>
              <a:defRPr>
                <a:latin typeface="Calibri" panose="020F0502020204030204" pitchFamily="34" charset="0"/>
                <a:cs typeface="Calibri" panose="020F0502020204030204" pitchFamily="34" charset="0"/>
              </a:defRPr>
            </a:lvl1pPr>
          </a:lstStyle>
          <a:p>
            <a:fld id="{48A87A34-81AB-432B-8DAE-1953F412C126}" type="datetimeFigureOut">
              <a:rPr lang="en-US" smtClean="0"/>
              <a:pPr/>
              <a:t>11/15/2021</a:t>
            </a:fld>
            <a:endParaRPr lang="en-US" dirty="0"/>
          </a:p>
        </p:txBody>
      </p:sp>
      <p:sp>
        <p:nvSpPr>
          <p:cNvPr id="5" name="Footer Placeholder 4"/>
          <p:cNvSpPr>
            <a:spLocks noGrp="1"/>
          </p:cNvSpPr>
          <p:nvPr>
            <p:ph type="ftr" sz="quarter" idx="11"/>
          </p:nvPr>
        </p:nvSpPr>
        <p:spPr>
          <a:xfrm>
            <a:off x="1141411" y="5883275"/>
            <a:ext cx="6239309" cy="365125"/>
          </a:xfrm>
          <a:prstGeom prst="rect">
            <a:avLst/>
          </a:prstGeom>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28927913"/>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456921" y="5883276"/>
            <a:ext cx="2743200" cy="365125"/>
          </a:xfrm>
          <a:prstGeom prst="rect">
            <a:avLst/>
          </a:prstGeom>
        </p:spPr>
        <p:txBody>
          <a:bodyPr/>
          <a:lstStyle>
            <a:lvl1pPr>
              <a:defRPr>
                <a:latin typeface="Calibri" panose="020F0502020204030204" pitchFamily="34" charset="0"/>
                <a:cs typeface="Calibri" panose="020F0502020204030204" pitchFamily="34" charset="0"/>
              </a:defRPr>
            </a:lvl1pPr>
          </a:lstStyle>
          <a:p>
            <a:fld id="{48A87A34-81AB-432B-8DAE-1953F412C126}" type="datetimeFigureOut">
              <a:rPr lang="en-US" smtClean="0"/>
              <a:pPr/>
              <a:t>11/15/2021</a:t>
            </a:fld>
            <a:endParaRPr lang="en-US" dirty="0"/>
          </a:p>
        </p:txBody>
      </p:sp>
      <p:sp>
        <p:nvSpPr>
          <p:cNvPr id="5" name="Footer Placeholder 4"/>
          <p:cNvSpPr>
            <a:spLocks noGrp="1"/>
          </p:cNvSpPr>
          <p:nvPr>
            <p:ph type="ftr" sz="quarter" idx="11"/>
          </p:nvPr>
        </p:nvSpPr>
        <p:spPr>
          <a:xfrm>
            <a:off x="1141411" y="5883275"/>
            <a:ext cx="6239309" cy="365125"/>
          </a:xfrm>
          <a:prstGeom prst="rect">
            <a:avLst/>
          </a:prstGeom>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420417"/>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Slide — Wor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1980" y="2759826"/>
            <a:ext cx="10418756" cy="980901"/>
          </a:xfrm>
        </p:spPr>
        <p:txBody>
          <a:bodyPr/>
          <a:lstStyle>
            <a:lvl1pPr algn="ctr">
              <a:defRPr sz="2700" b="1">
                <a:solidFill>
                  <a:srgbClr val="BA404C"/>
                </a:solidFill>
              </a:defRPr>
            </a:lvl1pPr>
          </a:lstStyle>
          <a:p>
            <a:r>
              <a:rPr lang="en-US" dirty="0"/>
              <a:t>Section Title</a:t>
            </a:r>
          </a:p>
        </p:txBody>
      </p:sp>
    </p:spTree>
    <p:extLst>
      <p:ext uri="{BB962C8B-B14F-4D97-AF65-F5344CB8AC3E}">
        <p14:creationId xmlns:p14="http://schemas.microsoft.com/office/powerpoint/2010/main" val="2243501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Nothing Gets Past Red.">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auto">
          <a:xfrm>
            <a:off x="5309668" y="1147871"/>
            <a:ext cx="7398485" cy="5172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BEA24769-DB8B-C644-B757-1F17527E3628}"/>
              </a:ext>
            </a:extLst>
          </p:cNvPr>
          <p:cNvSpPr txBox="1"/>
          <p:nvPr userDrawn="1"/>
        </p:nvSpPr>
        <p:spPr>
          <a:xfrm>
            <a:off x="1122097" y="517891"/>
            <a:ext cx="3841789" cy="1259960"/>
          </a:xfrm>
          <a:prstGeom prst="rect">
            <a:avLst/>
          </a:prstGeom>
          <a:noFill/>
        </p:spPr>
        <p:txBody>
          <a:bodyPr wrap="square" rtlCol="0">
            <a:spAutoFit/>
          </a:bodyPr>
          <a:lstStyle/>
          <a:p>
            <a:r>
              <a:rPr lang="en-US" sz="4400" b="1" i="1" dirty="0">
                <a:latin typeface="Arial Narrow" panose="020B0604020202020204" pitchFamily="34" charset="0"/>
                <a:cs typeface="Arial Narrow" panose="020B0604020202020204" pitchFamily="34" charset="0"/>
              </a:rPr>
              <a:t>NOTHING GETS</a:t>
            </a:r>
          </a:p>
          <a:p>
            <a:pPr>
              <a:lnSpc>
                <a:spcPts val="3780"/>
              </a:lnSpc>
            </a:pPr>
            <a:r>
              <a:rPr lang="en-US" sz="4400" b="1" i="1" dirty="0">
                <a:latin typeface="Arial Narrow" panose="020B0604020202020204" pitchFamily="34" charset="0"/>
                <a:cs typeface="Arial Narrow" panose="020B0604020202020204" pitchFamily="34" charset="0"/>
              </a:rPr>
              <a:t>PAST </a:t>
            </a:r>
            <a:r>
              <a:rPr lang="en-US" sz="4400" b="1" i="1" dirty="0">
                <a:solidFill>
                  <a:srgbClr val="BA404C"/>
                </a:solidFill>
                <a:latin typeface="Arial Narrow" panose="020B0604020202020204" pitchFamily="34" charset="0"/>
                <a:cs typeface="Arial Narrow" panose="020B0604020202020204" pitchFamily="34" charset="0"/>
              </a:rPr>
              <a:t>RED</a:t>
            </a:r>
          </a:p>
        </p:txBody>
      </p:sp>
    </p:spTree>
    <p:extLst>
      <p:ext uri="{BB962C8B-B14F-4D97-AF65-F5344CB8AC3E}">
        <p14:creationId xmlns:p14="http://schemas.microsoft.com/office/powerpoint/2010/main" val="1478404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11/15/2021</a:t>
            </a:fld>
            <a:endParaRPr lang="en-US" dirty="0"/>
          </a:p>
        </p:txBody>
      </p:sp>
      <p:sp>
        <p:nvSpPr>
          <p:cNvPr id="5" name="Footer Placeholder 4"/>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219747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 Re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B99346-9659-D04B-94B5-ED03915FB2A8}"/>
              </a:ext>
            </a:extLst>
          </p:cNvPr>
          <p:cNvSpPr/>
          <p:nvPr userDrawn="1"/>
        </p:nvSpPr>
        <p:spPr>
          <a:xfrm>
            <a:off x="-115085" y="-75525"/>
            <a:ext cx="12420830" cy="7065020"/>
          </a:xfrm>
          <a:prstGeom prst="rect">
            <a:avLst/>
          </a:prstGeom>
          <a:gradFill>
            <a:gsLst>
              <a:gs pos="0">
                <a:srgbClr val="FF0000"/>
              </a:gs>
              <a:gs pos="100000">
                <a:srgbClr val="9A071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57">
              <a:solidFill>
                <a:srgbClr val="FF0000"/>
              </a:solidFill>
            </a:endParaRPr>
          </a:p>
        </p:txBody>
      </p:sp>
      <p:pic>
        <p:nvPicPr>
          <p:cNvPr id="10" name="Picture 2" descr="\\DROBO-FS\QuickDrops\JB\PPTX NG\Droplets\LightingOverlay.png">
            <a:extLst>
              <a:ext uri="{FF2B5EF4-FFF2-40B4-BE49-F238E27FC236}">
                <a16:creationId xmlns:a16="http://schemas.microsoft.com/office/drawing/2014/main" id="{9FE13432-35F1-EA44-B7D2-7FE77F3B0D0A}"/>
              </a:ext>
            </a:extLst>
          </p:cNvPr>
          <p:cNvPicPr>
            <a:picLocks noChangeAspect="1" noChangeArrowheads="1"/>
          </p:cNvPicPr>
          <p:nvPr userDrawn="1"/>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27657" y="-65711"/>
            <a:ext cx="12515712" cy="706501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141413" y="643451"/>
            <a:ext cx="9905998" cy="1478571"/>
          </a:xfrm>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9" name="Slide Number Placeholder 5">
            <a:extLst>
              <a:ext uri="{FF2B5EF4-FFF2-40B4-BE49-F238E27FC236}">
                <a16:creationId xmlns:a16="http://schemas.microsoft.com/office/drawing/2014/main" id="{7ED4C215-DF67-374C-927E-A4A9887FBB94}"/>
              </a:ext>
            </a:extLst>
          </p:cNvPr>
          <p:cNvSpPr txBox="1">
            <a:spLocks/>
          </p:cNvSpPr>
          <p:nvPr userDrawn="1"/>
        </p:nvSpPr>
        <p:spPr>
          <a:xfrm>
            <a:off x="9125278" y="6462276"/>
            <a:ext cx="771090" cy="365125"/>
          </a:xfrm>
          <a:prstGeom prst="rect">
            <a:avLst/>
          </a:prstGeom>
        </p:spPr>
        <p:txBody>
          <a:bodyPr vert="horz" lIns="91440" tIns="45720" rIns="91440" bIns="45720" rtlCol="0" anchor="ctr"/>
          <a:lstStyle>
            <a:defPPr>
              <a:defRPr lang="en-US"/>
            </a:defPPr>
            <a:lvl1pPr marL="0" algn="r" defTabSz="457200" rtl="0" eaLnBrk="1" latinLnBrk="0" hangingPunct="1">
              <a:defRPr sz="59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z="591" smtClean="0"/>
              <a:pPr/>
              <a:t>‹#›</a:t>
            </a:fld>
            <a:endParaRPr lang="en-US" sz="591" dirty="0"/>
          </a:p>
        </p:txBody>
      </p:sp>
      <p:grpSp>
        <p:nvGrpSpPr>
          <p:cNvPr id="11" name="Group 10">
            <a:extLst>
              <a:ext uri="{FF2B5EF4-FFF2-40B4-BE49-F238E27FC236}">
                <a16:creationId xmlns:a16="http://schemas.microsoft.com/office/drawing/2014/main" id="{DB5DC0EA-0517-6249-98EC-3273B64032B0}"/>
              </a:ext>
            </a:extLst>
          </p:cNvPr>
          <p:cNvGrpSpPr/>
          <p:nvPr userDrawn="1"/>
        </p:nvGrpSpPr>
        <p:grpSpPr>
          <a:xfrm rot="10800000">
            <a:off x="10396425" y="-75527"/>
            <a:ext cx="1740007" cy="7076788"/>
            <a:chOff x="-14288" y="0"/>
            <a:chExt cx="1220788" cy="6858001"/>
          </a:xfrm>
          <a:gradFill flip="none" rotWithShape="1">
            <a:gsLst>
              <a:gs pos="0">
                <a:schemeClr val="tx1">
                  <a:lumMod val="60000"/>
                </a:schemeClr>
              </a:gs>
              <a:gs pos="99000">
                <a:schemeClr val="tx1">
                  <a:lumMod val="85000"/>
                </a:schemeClr>
              </a:gs>
            </a:gsLst>
            <a:lin ang="5400000" scaled="0"/>
            <a:tileRect/>
          </a:gradFill>
        </p:grpSpPr>
        <p:sp>
          <p:nvSpPr>
            <p:cNvPr id="12" name="Rectangle 5">
              <a:extLst>
                <a:ext uri="{FF2B5EF4-FFF2-40B4-BE49-F238E27FC236}">
                  <a16:creationId xmlns:a16="http://schemas.microsoft.com/office/drawing/2014/main" id="{8BB9694C-7B28-9848-9803-AA5A6179D8A4}"/>
                </a:ext>
              </a:extLst>
            </p:cNvPr>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a:extLst>
                <a:ext uri="{FF2B5EF4-FFF2-40B4-BE49-F238E27FC236}">
                  <a16:creationId xmlns:a16="http://schemas.microsoft.com/office/drawing/2014/main" id="{528FDE73-4DB4-0C44-96E0-04AE8A75CF60}"/>
                </a:ext>
              </a:extLst>
            </p:cNvPr>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a:extLst>
                <a:ext uri="{FF2B5EF4-FFF2-40B4-BE49-F238E27FC236}">
                  <a16:creationId xmlns:a16="http://schemas.microsoft.com/office/drawing/2014/main" id="{C539126F-E0C5-124C-87E2-A0920F870503}"/>
                </a:ext>
              </a:extLst>
            </p:cNvPr>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8">
              <a:extLst>
                <a:ext uri="{FF2B5EF4-FFF2-40B4-BE49-F238E27FC236}">
                  <a16:creationId xmlns:a16="http://schemas.microsoft.com/office/drawing/2014/main" id="{26293739-72B7-7142-BC47-B0C75B9B1B6E}"/>
                </a:ext>
              </a:extLst>
            </p:cNvPr>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9">
              <a:extLst>
                <a:ext uri="{FF2B5EF4-FFF2-40B4-BE49-F238E27FC236}">
                  <a16:creationId xmlns:a16="http://schemas.microsoft.com/office/drawing/2014/main" id="{A55C8372-7853-254A-9B87-FDFFBC463D16}"/>
                </a:ext>
              </a:extLst>
            </p:cNvPr>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a:extLst>
                <a:ext uri="{FF2B5EF4-FFF2-40B4-BE49-F238E27FC236}">
                  <a16:creationId xmlns:a16="http://schemas.microsoft.com/office/drawing/2014/main" id="{8CB769CF-FAE0-4849-8481-5C7E13E1856E}"/>
                </a:ext>
              </a:extLst>
            </p:cNvPr>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a:extLst>
                <a:ext uri="{FF2B5EF4-FFF2-40B4-BE49-F238E27FC236}">
                  <a16:creationId xmlns:a16="http://schemas.microsoft.com/office/drawing/2014/main" id="{39B6A022-0822-CC4C-8887-E9A368A55027}"/>
                </a:ext>
              </a:extLst>
            </p:cNvPr>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a:extLst>
                <a:ext uri="{FF2B5EF4-FFF2-40B4-BE49-F238E27FC236}">
                  <a16:creationId xmlns:a16="http://schemas.microsoft.com/office/drawing/2014/main" id="{090B38BD-EE05-C041-9D2C-2F2562D752C5}"/>
                </a:ext>
              </a:extLst>
            </p:cNvPr>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a:extLst>
                <a:ext uri="{FF2B5EF4-FFF2-40B4-BE49-F238E27FC236}">
                  <a16:creationId xmlns:a16="http://schemas.microsoft.com/office/drawing/2014/main" id="{DCE2115C-628B-324E-B62F-077DAFDBD09E}"/>
                </a:ext>
              </a:extLst>
            </p:cNvPr>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a:extLst>
                <a:ext uri="{FF2B5EF4-FFF2-40B4-BE49-F238E27FC236}">
                  <a16:creationId xmlns:a16="http://schemas.microsoft.com/office/drawing/2014/main" id="{3FBE5067-985F-BE49-BF08-C876424DE26C}"/>
                </a:ext>
              </a:extLst>
            </p:cNvPr>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a:extLst>
                <a:ext uri="{FF2B5EF4-FFF2-40B4-BE49-F238E27FC236}">
                  <a16:creationId xmlns:a16="http://schemas.microsoft.com/office/drawing/2014/main" id="{8989FAEB-506C-4747-8BA1-1DF50481CD97}"/>
                </a:ext>
              </a:extLst>
            </p:cNvPr>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Line 16">
              <a:extLst>
                <a:ext uri="{FF2B5EF4-FFF2-40B4-BE49-F238E27FC236}">
                  <a16:creationId xmlns:a16="http://schemas.microsoft.com/office/drawing/2014/main" id="{91AA2319-428D-DC4D-8E97-7019AF835406}"/>
                </a:ext>
              </a:extLst>
            </p:cNvPr>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24" name="Freeform 17">
              <a:extLst>
                <a:ext uri="{FF2B5EF4-FFF2-40B4-BE49-F238E27FC236}">
                  <a16:creationId xmlns:a16="http://schemas.microsoft.com/office/drawing/2014/main" id="{60B559D1-0FE8-3E49-AAF6-FD6BF2A57963}"/>
                </a:ext>
              </a:extLst>
            </p:cNvPr>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a:extLst>
                <a:ext uri="{FF2B5EF4-FFF2-40B4-BE49-F238E27FC236}">
                  <a16:creationId xmlns:a16="http://schemas.microsoft.com/office/drawing/2014/main" id="{2181612C-D420-FB4E-B0EA-38B0419ECE7F}"/>
                </a:ext>
              </a:extLst>
            </p:cNvPr>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a:extLst>
                <a:ext uri="{FF2B5EF4-FFF2-40B4-BE49-F238E27FC236}">
                  <a16:creationId xmlns:a16="http://schemas.microsoft.com/office/drawing/2014/main" id="{B942ACD9-AF23-DD4B-8309-3EFD1CD4835A}"/>
                </a:ext>
              </a:extLst>
            </p:cNvPr>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a:extLst>
                <a:ext uri="{FF2B5EF4-FFF2-40B4-BE49-F238E27FC236}">
                  <a16:creationId xmlns:a16="http://schemas.microsoft.com/office/drawing/2014/main" id="{DA7D6D59-832D-6644-A1C2-F65E632083A7}"/>
                </a:ext>
              </a:extLst>
            </p:cNvPr>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Rectangle 21">
              <a:extLst>
                <a:ext uri="{FF2B5EF4-FFF2-40B4-BE49-F238E27FC236}">
                  <a16:creationId xmlns:a16="http://schemas.microsoft.com/office/drawing/2014/main" id="{8FC2E07A-6ECE-8C42-A5AF-443708363072}"/>
                </a:ext>
              </a:extLst>
            </p:cNvPr>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9" name="Freeform 22">
              <a:extLst>
                <a:ext uri="{FF2B5EF4-FFF2-40B4-BE49-F238E27FC236}">
                  <a16:creationId xmlns:a16="http://schemas.microsoft.com/office/drawing/2014/main" id="{C225D75B-1B3D-104E-804C-4777C087150A}"/>
                </a:ext>
              </a:extLst>
            </p:cNvPr>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a:extLst>
                <a:ext uri="{FF2B5EF4-FFF2-40B4-BE49-F238E27FC236}">
                  <a16:creationId xmlns:a16="http://schemas.microsoft.com/office/drawing/2014/main" id="{D4FB83E4-8A2A-3343-A0F5-26F2250F4D76}"/>
                </a:ext>
              </a:extLst>
            </p:cNvPr>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a:extLst>
                <a:ext uri="{FF2B5EF4-FFF2-40B4-BE49-F238E27FC236}">
                  <a16:creationId xmlns:a16="http://schemas.microsoft.com/office/drawing/2014/main" id="{55BB9747-F2DE-E94B-AEB3-D8A1FC385FDA}"/>
                </a:ext>
              </a:extLst>
            </p:cNvPr>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a:extLst>
                <a:ext uri="{FF2B5EF4-FFF2-40B4-BE49-F238E27FC236}">
                  <a16:creationId xmlns:a16="http://schemas.microsoft.com/office/drawing/2014/main" id="{D01A1D76-05F0-934B-93B4-B46D9C3726E6}"/>
                </a:ext>
              </a:extLst>
            </p:cNvPr>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a:extLst>
                <a:ext uri="{FF2B5EF4-FFF2-40B4-BE49-F238E27FC236}">
                  <a16:creationId xmlns:a16="http://schemas.microsoft.com/office/drawing/2014/main" id="{FC1334A8-3803-B047-B7A0-58E05ED622BF}"/>
                </a:ext>
              </a:extLst>
            </p:cNvPr>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a:extLst>
                <a:ext uri="{FF2B5EF4-FFF2-40B4-BE49-F238E27FC236}">
                  <a16:creationId xmlns:a16="http://schemas.microsoft.com/office/drawing/2014/main" id="{6231EDA6-3AE7-EA4A-918D-99EFD2146892}"/>
                </a:ext>
              </a:extLst>
            </p:cNvPr>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a:extLst>
                <a:ext uri="{FF2B5EF4-FFF2-40B4-BE49-F238E27FC236}">
                  <a16:creationId xmlns:a16="http://schemas.microsoft.com/office/drawing/2014/main" id="{2BBA3AD5-9E14-E348-BF54-5EDD11E81736}"/>
                </a:ext>
              </a:extLst>
            </p:cNvPr>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a:extLst>
                <a:ext uri="{FF2B5EF4-FFF2-40B4-BE49-F238E27FC236}">
                  <a16:creationId xmlns:a16="http://schemas.microsoft.com/office/drawing/2014/main" id="{67214D85-BC34-6748-B2D4-D1F2A91B0F06}"/>
                </a:ext>
              </a:extLst>
            </p:cNvPr>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a:extLst>
                <a:ext uri="{FF2B5EF4-FFF2-40B4-BE49-F238E27FC236}">
                  <a16:creationId xmlns:a16="http://schemas.microsoft.com/office/drawing/2014/main" id="{45F703EC-8FE2-1E43-957C-7A84415A0E86}"/>
                </a:ext>
              </a:extLst>
            </p:cNvPr>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a:extLst>
                <a:ext uri="{FF2B5EF4-FFF2-40B4-BE49-F238E27FC236}">
                  <a16:creationId xmlns:a16="http://schemas.microsoft.com/office/drawing/2014/main" id="{AC6A90B8-B443-4F48-A735-B83CA9A5279C}"/>
                </a:ext>
              </a:extLst>
            </p:cNvPr>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39" name="TextBox 38">
            <a:extLst>
              <a:ext uri="{FF2B5EF4-FFF2-40B4-BE49-F238E27FC236}">
                <a16:creationId xmlns:a16="http://schemas.microsoft.com/office/drawing/2014/main" id="{3B0C1B36-F600-0345-8558-4F554D024AE8}"/>
              </a:ext>
            </a:extLst>
          </p:cNvPr>
          <p:cNvSpPr txBox="1"/>
          <p:nvPr userDrawn="1"/>
        </p:nvSpPr>
        <p:spPr>
          <a:xfrm>
            <a:off x="8655734" y="6546559"/>
            <a:ext cx="3309022" cy="153888"/>
          </a:xfrm>
          <a:prstGeom prst="rect">
            <a:avLst/>
          </a:prstGeom>
          <a:noFill/>
        </p:spPr>
        <p:txBody>
          <a:bodyPr wrap="square" lIns="0" tIns="0" rIns="0" bIns="0" rtlCol="0">
            <a:spAutoFit/>
          </a:bodyPr>
          <a:lstStyle/>
          <a:p>
            <a:pPr algn="r"/>
            <a:r>
              <a:rPr lang="en-US" sz="1000" b="1" spc="15" baseline="0" dirty="0">
                <a:solidFill>
                  <a:schemeClr val="tx1"/>
                </a:solidFill>
                <a:latin typeface="Arial Narrow" panose="020B0606020202030204" pitchFamily="34" charset="0"/>
              </a:rPr>
              <a:t>WatchGuard Training</a:t>
            </a:r>
          </a:p>
        </p:txBody>
      </p:sp>
      <p:sp>
        <p:nvSpPr>
          <p:cNvPr id="40" name="Slide Number Placeholder 5">
            <a:extLst>
              <a:ext uri="{FF2B5EF4-FFF2-40B4-BE49-F238E27FC236}">
                <a16:creationId xmlns:a16="http://schemas.microsoft.com/office/drawing/2014/main" id="{BAB69E58-1B6F-DB40-B357-EF2E977423DD}"/>
              </a:ext>
            </a:extLst>
          </p:cNvPr>
          <p:cNvSpPr txBox="1">
            <a:spLocks/>
          </p:cNvSpPr>
          <p:nvPr userDrawn="1"/>
        </p:nvSpPr>
        <p:spPr>
          <a:xfrm>
            <a:off x="9125278" y="6462276"/>
            <a:ext cx="771090" cy="365125"/>
          </a:xfrm>
          <a:prstGeom prst="rect">
            <a:avLst/>
          </a:prstGeom>
        </p:spPr>
        <p:txBody>
          <a:bodyPr vert="horz" lIns="91440" tIns="45720" rIns="91440" bIns="45720" rtlCol="0" anchor="ctr"/>
          <a:lstStyle>
            <a:defPPr>
              <a:defRPr lang="en-US"/>
            </a:defPPr>
            <a:lvl1pPr marL="0" algn="r" defTabSz="457200" rtl="0" eaLnBrk="1" latinLnBrk="0" hangingPunct="1">
              <a:defRPr sz="59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z="591" smtClean="0"/>
              <a:pPr/>
              <a:t>‹#›</a:t>
            </a:fld>
            <a:endParaRPr lang="en-US" sz="591" dirty="0"/>
          </a:p>
        </p:txBody>
      </p:sp>
      <p:sp>
        <p:nvSpPr>
          <p:cNvPr id="41" name="Text Placeholder 2">
            <a:extLst>
              <a:ext uri="{FF2B5EF4-FFF2-40B4-BE49-F238E27FC236}">
                <a16:creationId xmlns:a16="http://schemas.microsoft.com/office/drawing/2014/main" id="{3078E4FA-D80F-384E-B274-7CE6AF278D20}"/>
              </a:ext>
            </a:extLst>
          </p:cNvPr>
          <p:cNvSpPr>
            <a:spLocks noGrp="1"/>
          </p:cNvSpPr>
          <p:nvPr>
            <p:ph idx="14"/>
          </p:nvPr>
        </p:nvSpPr>
        <p:spPr>
          <a:xfrm>
            <a:off x="1158610" y="2297136"/>
            <a:ext cx="9905998" cy="35417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2" name="Group 41">
            <a:extLst>
              <a:ext uri="{FF2B5EF4-FFF2-40B4-BE49-F238E27FC236}">
                <a16:creationId xmlns:a16="http://schemas.microsoft.com/office/drawing/2014/main" id="{86ADD6BD-9044-FA46-A0EA-10AAE3C62EFB}"/>
              </a:ext>
            </a:extLst>
          </p:cNvPr>
          <p:cNvGrpSpPr/>
          <p:nvPr userDrawn="1"/>
        </p:nvGrpSpPr>
        <p:grpSpPr>
          <a:xfrm rot="10800000" flipH="1">
            <a:off x="-21109" y="-75526"/>
            <a:ext cx="1740007" cy="7065015"/>
            <a:chOff x="-14288" y="0"/>
            <a:chExt cx="1220788" cy="6858001"/>
          </a:xfrm>
          <a:gradFill flip="none" rotWithShape="1">
            <a:gsLst>
              <a:gs pos="0">
                <a:schemeClr val="tx1">
                  <a:lumMod val="60000"/>
                </a:schemeClr>
              </a:gs>
              <a:gs pos="99000">
                <a:schemeClr val="tx1">
                  <a:lumMod val="85000"/>
                </a:schemeClr>
              </a:gs>
            </a:gsLst>
            <a:lin ang="5400000" scaled="0"/>
            <a:tileRect/>
          </a:gradFill>
        </p:grpSpPr>
        <p:sp>
          <p:nvSpPr>
            <p:cNvPr id="43" name="Rectangle 5">
              <a:extLst>
                <a:ext uri="{FF2B5EF4-FFF2-40B4-BE49-F238E27FC236}">
                  <a16:creationId xmlns:a16="http://schemas.microsoft.com/office/drawing/2014/main" id="{A772F3CA-6536-CA46-B560-4C61BF2A6F4B}"/>
                </a:ext>
              </a:extLst>
            </p:cNvPr>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4" name="Freeform 6">
              <a:extLst>
                <a:ext uri="{FF2B5EF4-FFF2-40B4-BE49-F238E27FC236}">
                  <a16:creationId xmlns:a16="http://schemas.microsoft.com/office/drawing/2014/main" id="{4916947E-F036-2242-A586-ECB0FB351A17}"/>
                </a:ext>
              </a:extLst>
            </p:cNvPr>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7">
              <a:extLst>
                <a:ext uri="{FF2B5EF4-FFF2-40B4-BE49-F238E27FC236}">
                  <a16:creationId xmlns:a16="http://schemas.microsoft.com/office/drawing/2014/main" id="{C26710A6-72A6-1640-B5D0-C36E46734551}"/>
                </a:ext>
              </a:extLst>
            </p:cNvPr>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8">
              <a:extLst>
                <a:ext uri="{FF2B5EF4-FFF2-40B4-BE49-F238E27FC236}">
                  <a16:creationId xmlns:a16="http://schemas.microsoft.com/office/drawing/2014/main" id="{C2059206-2BE7-AD46-8F09-EA3A620DD345}"/>
                </a:ext>
              </a:extLst>
            </p:cNvPr>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9">
              <a:extLst>
                <a:ext uri="{FF2B5EF4-FFF2-40B4-BE49-F238E27FC236}">
                  <a16:creationId xmlns:a16="http://schemas.microsoft.com/office/drawing/2014/main" id="{CF6B7219-47D5-0941-B997-1131FA9AD088}"/>
                </a:ext>
              </a:extLst>
            </p:cNvPr>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10">
              <a:extLst>
                <a:ext uri="{FF2B5EF4-FFF2-40B4-BE49-F238E27FC236}">
                  <a16:creationId xmlns:a16="http://schemas.microsoft.com/office/drawing/2014/main" id="{6809CAB4-EE47-FC45-B16D-2AF3194DEDBB}"/>
                </a:ext>
              </a:extLst>
            </p:cNvPr>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11">
              <a:extLst>
                <a:ext uri="{FF2B5EF4-FFF2-40B4-BE49-F238E27FC236}">
                  <a16:creationId xmlns:a16="http://schemas.microsoft.com/office/drawing/2014/main" id="{633E243C-A2E7-0543-BB4B-D3620A512550}"/>
                </a:ext>
              </a:extLst>
            </p:cNvPr>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12">
              <a:extLst>
                <a:ext uri="{FF2B5EF4-FFF2-40B4-BE49-F238E27FC236}">
                  <a16:creationId xmlns:a16="http://schemas.microsoft.com/office/drawing/2014/main" id="{E3800958-B63C-C348-8B2B-70464C86F498}"/>
                </a:ext>
              </a:extLst>
            </p:cNvPr>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13">
              <a:extLst>
                <a:ext uri="{FF2B5EF4-FFF2-40B4-BE49-F238E27FC236}">
                  <a16:creationId xmlns:a16="http://schemas.microsoft.com/office/drawing/2014/main" id="{5DEC024C-B8AB-1E4E-9E80-777C77609FEB}"/>
                </a:ext>
              </a:extLst>
            </p:cNvPr>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Freeform 14">
              <a:extLst>
                <a:ext uri="{FF2B5EF4-FFF2-40B4-BE49-F238E27FC236}">
                  <a16:creationId xmlns:a16="http://schemas.microsoft.com/office/drawing/2014/main" id="{01E786D8-DC46-0B4D-AB07-0B3550FE515B}"/>
                </a:ext>
              </a:extLst>
            </p:cNvPr>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3" name="Freeform 15">
              <a:extLst>
                <a:ext uri="{FF2B5EF4-FFF2-40B4-BE49-F238E27FC236}">
                  <a16:creationId xmlns:a16="http://schemas.microsoft.com/office/drawing/2014/main" id="{2C27E1C3-BA81-BC4A-9136-2AC1FFC76EA5}"/>
                </a:ext>
              </a:extLst>
            </p:cNvPr>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Line 16">
              <a:extLst>
                <a:ext uri="{FF2B5EF4-FFF2-40B4-BE49-F238E27FC236}">
                  <a16:creationId xmlns:a16="http://schemas.microsoft.com/office/drawing/2014/main" id="{961E171B-315D-584A-BF59-BA0EFFAC1AD0}"/>
                </a:ext>
              </a:extLst>
            </p:cNvPr>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55" name="Freeform 17">
              <a:extLst>
                <a:ext uri="{FF2B5EF4-FFF2-40B4-BE49-F238E27FC236}">
                  <a16:creationId xmlns:a16="http://schemas.microsoft.com/office/drawing/2014/main" id="{C9A55248-458A-354B-98B3-A65898B30BF7}"/>
                </a:ext>
              </a:extLst>
            </p:cNvPr>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18">
              <a:extLst>
                <a:ext uri="{FF2B5EF4-FFF2-40B4-BE49-F238E27FC236}">
                  <a16:creationId xmlns:a16="http://schemas.microsoft.com/office/drawing/2014/main" id="{767D0B9F-D75D-1546-AC91-A5200FB41EB5}"/>
                </a:ext>
              </a:extLst>
            </p:cNvPr>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19">
              <a:extLst>
                <a:ext uri="{FF2B5EF4-FFF2-40B4-BE49-F238E27FC236}">
                  <a16:creationId xmlns:a16="http://schemas.microsoft.com/office/drawing/2014/main" id="{A8F2419C-526C-8249-982A-0BA4B4B6F96E}"/>
                </a:ext>
              </a:extLst>
            </p:cNvPr>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20">
              <a:extLst>
                <a:ext uri="{FF2B5EF4-FFF2-40B4-BE49-F238E27FC236}">
                  <a16:creationId xmlns:a16="http://schemas.microsoft.com/office/drawing/2014/main" id="{39FB775A-831C-C347-8DE6-224E81C3E56F}"/>
                </a:ext>
              </a:extLst>
            </p:cNvPr>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Rectangle 21">
              <a:extLst>
                <a:ext uri="{FF2B5EF4-FFF2-40B4-BE49-F238E27FC236}">
                  <a16:creationId xmlns:a16="http://schemas.microsoft.com/office/drawing/2014/main" id="{6744388B-4497-A244-B545-BDFE2BB2AF04}"/>
                </a:ext>
              </a:extLst>
            </p:cNvPr>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60" name="Freeform 22">
              <a:extLst>
                <a:ext uri="{FF2B5EF4-FFF2-40B4-BE49-F238E27FC236}">
                  <a16:creationId xmlns:a16="http://schemas.microsoft.com/office/drawing/2014/main" id="{9621FE6A-EFBF-2442-92CC-879306838B8E}"/>
                </a:ext>
              </a:extLst>
            </p:cNvPr>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23">
              <a:extLst>
                <a:ext uri="{FF2B5EF4-FFF2-40B4-BE49-F238E27FC236}">
                  <a16:creationId xmlns:a16="http://schemas.microsoft.com/office/drawing/2014/main" id="{94FEFB78-5840-D442-8B1D-397A85CA6B65}"/>
                </a:ext>
              </a:extLst>
            </p:cNvPr>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24">
              <a:extLst>
                <a:ext uri="{FF2B5EF4-FFF2-40B4-BE49-F238E27FC236}">
                  <a16:creationId xmlns:a16="http://schemas.microsoft.com/office/drawing/2014/main" id="{E0E41E72-BA40-1641-8496-AFD1B6B357C6}"/>
                </a:ext>
              </a:extLst>
            </p:cNvPr>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25">
              <a:extLst>
                <a:ext uri="{FF2B5EF4-FFF2-40B4-BE49-F238E27FC236}">
                  <a16:creationId xmlns:a16="http://schemas.microsoft.com/office/drawing/2014/main" id="{29C5424A-C309-194A-B572-2F9489C0834A}"/>
                </a:ext>
              </a:extLst>
            </p:cNvPr>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26">
              <a:extLst>
                <a:ext uri="{FF2B5EF4-FFF2-40B4-BE49-F238E27FC236}">
                  <a16:creationId xmlns:a16="http://schemas.microsoft.com/office/drawing/2014/main" id="{6A379D34-AA9E-EC47-9EA6-2B78291F1D01}"/>
                </a:ext>
              </a:extLst>
            </p:cNvPr>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27">
              <a:extLst>
                <a:ext uri="{FF2B5EF4-FFF2-40B4-BE49-F238E27FC236}">
                  <a16:creationId xmlns:a16="http://schemas.microsoft.com/office/drawing/2014/main" id="{FD171392-7E01-EE42-B47D-8181E98C5312}"/>
                </a:ext>
              </a:extLst>
            </p:cNvPr>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6" name="Freeform 28">
              <a:extLst>
                <a:ext uri="{FF2B5EF4-FFF2-40B4-BE49-F238E27FC236}">
                  <a16:creationId xmlns:a16="http://schemas.microsoft.com/office/drawing/2014/main" id="{A9D60E15-44F7-2047-B3D6-F77B66139477}"/>
                </a:ext>
              </a:extLst>
            </p:cNvPr>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7" name="Freeform 29">
              <a:extLst>
                <a:ext uri="{FF2B5EF4-FFF2-40B4-BE49-F238E27FC236}">
                  <a16:creationId xmlns:a16="http://schemas.microsoft.com/office/drawing/2014/main" id="{90269FF6-01D4-3540-B531-D832F57A4B3D}"/>
                </a:ext>
              </a:extLst>
            </p:cNvPr>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8" name="Freeform 30">
              <a:extLst>
                <a:ext uri="{FF2B5EF4-FFF2-40B4-BE49-F238E27FC236}">
                  <a16:creationId xmlns:a16="http://schemas.microsoft.com/office/drawing/2014/main" id="{721F3847-BD51-A142-94D8-531069EA6A87}"/>
                </a:ext>
              </a:extLst>
            </p:cNvPr>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9" name="Freeform 31">
              <a:extLst>
                <a:ext uri="{FF2B5EF4-FFF2-40B4-BE49-F238E27FC236}">
                  <a16:creationId xmlns:a16="http://schemas.microsoft.com/office/drawing/2014/main" id="{16D67A1A-326F-BE4B-8B02-9B3DEAA00C59}"/>
                </a:ext>
              </a:extLst>
            </p:cNvPr>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pic>
        <p:nvPicPr>
          <p:cNvPr id="70" name="Picture 69">
            <a:extLst>
              <a:ext uri="{FF2B5EF4-FFF2-40B4-BE49-F238E27FC236}">
                <a16:creationId xmlns:a16="http://schemas.microsoft.com/office/drawing/2014/main" id="{7240068F-6BFD-1749-BE99-900843EDDB30}"/>
              </a:ext>
            </a:extLst>
          </p:cNvPr>
          <p:cNvPicPr>
            <a:picLocks noChangeAspect="1"/>
          </p:cNvPicPr>
          <p:nvPr userDrawn="1"/>
        </p:nvPicPr>
        <p:blipFill>
          <a:blip r:embed="rId3"/>
          <a:stretch>
            <a:fillRect/>
          </a:stretch>
        </p:blipFill>
        <p:spPr>
          <a:xfrm>
            <a:off x="4674614" y="6270242"/>
            <a:ext cx="2245676" cy="494695"/>
          </a:xfrm>
          <a:prstGeom prst="rect">
            <a:avLst/>
          </a:prstGeom>
        </p:spPr>
      </p:pic>
      <p:sp>
        <p:nvSpPr>
          <p:cNvPr id="71" name="TextBox 70">
            <a:extLst>
              <a:ext uri="{FF2B5EF4-FFF2-40B4-BE49-F238E27FC236}">
                <a16:creationId xmlns:a16="http://schemas.microsoft.com/office/drawing/2014/main" id="{21637FD5-2215-6044-94E5-6029498A9E3B}"/>
              </a:ext>
            </a:extLst>
          </p:cNvPr>
          <p:cNvSpPr txBox="1"/>
          <p:nvPr userDrawn="1"/>
        </p:nvSpPr>
        <p:spPr>
          <a:xfrm>
            <a:off x="8688111" y="6765086"/>
            <a:ext cx="3677822" cy="161583"/>
          </a:xfrm>
          <a:prstGeom prst="rect">
            <a:avLst/>
          </a:prstGeom>
          <a:noFill/>
        </p:spPr>
        <p:txBody>
          <a:bodyPr wrap="square" rtlCol="0">
            <a:spAutoFit/>
          </a:bodyPr>
          <a:lstStyle/>
          <a:p>
            <a:pPr marL="0" marR="0" lvl="0" indent="0" algn="ctr" defTabSz="257175" rtl="0" eaLnBrk="1" fontAlgn="auto" latinLnBrk="0" hangingPunct="1">
              <a:lnSpc>
                <a:spcPct val="100000"/>
              </a:lnSpc>
              <a:spcBef>
                <a:spcPts val="0"/>
              </a:spcBef>
              <a:spcAft>
                <a:spcPts val="0"/>
              </a:spcAft>
              <a:buClrTx/>
              <a:buSzTx/>
              <a:buFontTx/>
              <a:buNone/>
              <a:tabLst/>
              <a:defRPr/>
            </a:pPr>
            <a:r>
              <a:rPr lang="en-US" altLang="en-US" sz="450" dirty="0">
                <a:solidFill>
                  <a:schemeClr val="tx1"/>
                </a:solidFill>
                <a:latin typeface="Calibri" charset="0"/>
                <a:cs typeface="+mn-cs"/>
              </a:rPr>
              <a:t>Copyright ©2019.</a:t>
            </a:r>
            <a:r>
              <a:rPr lang="en-US" altLang="en-US" sz="450" baseline="0" dirty="0">
                <a:solidFill>
                  <a:schemeClr val="tx1"/>
                </a:solidFill>
                <a:latin typeface="Calibri" charset="0"/>
                <a:cs typeface="+mn-cs"/>
              </a:rPr>
              <a:t> </a:t>
            </a:r>
            <a:r>
              <a:rPr lang="en-US" altLang="en-US" sz="450" dirty="0">
                <a:solidFill>
                  <a:schemeClr val="tx1"/>
                </a:solidFill>
                <a:latin typeface="Calibri" charset="0"/>
                <a:cs typeface="+mn-cs"/>
              </a:rPr>
              <a:t>WatchGuard Technologies, Inc. All Rights Reserved</a:t>
            </a:r>
          </a:p>
        </p:txBody>
      </p:sp>
    </p:spTree>
    <p:extLst>
      <p:ext uri="{BB962C8B-B14F-4D97-AF65-F5344CB8AC3E}">
        <p14:creationId xmlns:p14="http://schemas.microsoft.com/office/powerpoint/2010/main" val="3378996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397141"/>
            <a:ext cx="10101655" cy="669659"/>
          </a:xfrm>
        </p:spPr>
        <p:txBody>
          <a:bodyPr anchor="b"/>
          <a:lstStyle>
            <a:lvl1pPr>
              <a:defRPr sz="180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5" name="Rectangle 4">
            <a:extLst>
              <a:ext uri="{FF2B5EF4-FFF2-40B4-BE49-F238E27FC236}">
                <a16:creationId xmlns:a16="http://schemas.microsoft.com/office/drawing/2014/main" id="{BB15B491-22C7-9141-B6E7-CE38C2D8F948}"/>
              </a:ext>
            </a:extLst>
          </p:cNvPr>
          <p:cNvSpPr/>
          <p:nvPr userDrawn="1"/>
        </p:nvSpPr>
        <p:spPr>
          <a:xfrm>
            <a:off x="1141413" y="1351330"/>
            <a:ext cx="10101655" cy="2605051"/>
          </a:xfrm>
          <a:prstGeom prst="rect">
            <a:avLst/>
          </a:prstGeom>
          <a:solidFill>
            <a:schemeClr val="tx2">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57"/>
          </a:p>
        </p:txBody>
      </p:sp>
      <p:sp>
        <p:nvSpPr>
          <p:cNvPr id="8" name="Rectangle 7">
            <a:extLst>
              <a:ext uri="{FF2B5EF4-FFF2-40B4-BE49-F238E27FC236}">
                <a16:creationId xmlns:a16="http://schemas.microsoft.com/office/drawing/2014/main" id="{48D6C107-BEB3-A34C-910B-9E0F9E4A7123}"/>
              </a:ext>
            </a:extLst>
          </p:cNvPr>
          <p:cNvSpPr/>
          <p:nvPr userDrawn="1"/>
        </p:nvSpPr>
        <p:spPr>
          <a:xfrm>
            <a:off x="1149420" y="4070505"/>
            <a:ext cx="10101655" cy="2390354"/>
          </a:xfrm>
          <a:prstGeom prst="rect">
            <a:avLst/>
          </a:prstGeom>
          <a:solidFill>
            <a:schemeClr val="tx2">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57"/>
          </a:p>
        </p:txBody>
      </p:sp>
      <p:sp>
        <p:nvSpPr>
          <p:cNvPr id="9" name="Text Placeholder 8">
            <a:extLst>
              <a:ext uri="{FF2B5EF4-FFF2-40B4-BE49-F238E27FC236}">
                <a16:creationId xmlns:a16="http://schemas.microsoft.com/office/drawing/2014/main" id="{0CE04079-0BEC-CA4D-BE9A-F21DE0DD94CD}"/>
              </a:ext>
            </a:extLst>
          </p:cNvPr>
          <p:cNvSpPr>
            <a:spLocks noGrp="1"/>
          </p:cNvSpPr>
          <p:nvPr>
            <p:ph type="body" sz="quarter" idx="13"/>
          </p:nvPr>
        </p:nvSpPr>
        <p:spPr>
          <a:xfrm>
            <a:off x="1354666" y="1471085"/>
            <a:ext cx="9697156" cy="23709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8">
            <a:extLst>
              <a:ext uri="{FF2B5EF4-FFF2-40B4-BE49-F238E27FC236}">
                <a16:creationId xmlns:a16="http://schemas.microsoft.com/office/drawing/2014/main" id="{4C71C61B-576C-9946-BE21-8115669C781A}"/>
              </a:ext>
            </a:extLst>
          </p:cNvPr>
          <p:cNvSpPr>
            <a:spLocks noGrp="1"/>
          </p:cNvSpPr>
          <p:nvPr>
            <p:ph type="body" sz="quarter" idx="14"/>
          </p:nvPr>
        </p:nvSpPr>
        <p:spPr>
          <a:xfrm>
            <a:off x="1346659" y="4136205"/>
            <a:ext cx="9697156" cy="23246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296083"/>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orld on Righ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09601" y="274642"/>
            <a:ext cx="11014160" cy="674687"/>
          </a:xfrm>
        </p:spPr>
        <p:txBody>
          <a:bodyPr>
            <a:normAutofit/>
          </a:bodyPr>
          <a:lstStyle>
            <a:lvl1pPr>
              <a:defRPr sz="2400" b="1" i="0">
                <a:latin typeface="Arial" panose="020B0604020202020204" pitchFamily="34" charset="0"/>
                <a:cs typeface="Arial" panose="020B0604020202020204" pitchFamily="34" charset="0"/>
              </a:defRPr>
            </a:lvl1pPr>
          </a:lstStyle>
          <a:p>
            <a:r>
              <a:rPr lang="en-US" dirty="0"/>
              <a:t>Click to add Title</a:t>
            </a:r>
          </a:p>
        </p:txBody>
      </p:sp>
      <p:sp>
        <p:nvSpPr>
          <p:cNvPr id="11" name="Content Placeholder 2"/>
          <p:cNvSpPr>
            <a:spLocks noGrp="1"/>
          </p:cNvSpPr>
          <p:nvPr>
            <p:ph idx="1"/>
          </p:nvPr>
        </p:nvSpPr>
        <p:spPr>
          <a:xfrm>
            <a:off x="609601" y="1207008"/>
            <a:ext cx="11014160" cy="491947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9"/>
          <p:cNvSpPr txBox="1">
            <a:spLocks noChangeArrowheads="1"/>
          </p:cNvSpPr>
          <p:nvPr userDrawn="1"/>
        </p:nvSpPr>
        <p:spPr bwMode="auto">
          <a:xfrm>
            <a:off x="8407402" y="6588127"/>
            <a:ext cx="367453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a:r>
              <a:rPr lang="en-US" sz="450" dirty="0">
                <a:solidFill>
                  <a:schemeClr val="bg1"/>
                </a:solidFill>
                <a:latin typeface="Calibri" panose="020F0502020204030204" pitchFamily="34" charset="0"/>
              </a:rPr>
              <a:t>Copyright ©2018 WatchGuard Technologies, Inc. All Rights Reserved</a:t>
            </a:r>
          </a:p>
        </p:txBody>
      </p:sp>
      <p:sp>
        <p:nvSpPr>
          <p:cNvPr id="7" name="TextBox 6"/>
          <p:cNvSpPr txBox="1"/>
          <p:nvPr userDrawn="1"/>
        </p:nvSpPr>
        <p:spPr>
          <a:xfrm>
            <a:off x="10140339" y="6442675"/>
            <a:ext cx="1814011" cy="115416"/>
          </a:xfrm>
          <a:prstGeom prst="rect">
            <a:avLst/>
          </a:prstGeom>
          <a:noFill/>
        </p:spPr>
        <p:txBody>
          <a:bodyPr wrap="square" lIns="0" tIns="0" rIns="0" bIns="0" rtlCol="0">
            <a:spAutoFit/>
          </a:bodyPr>
          <a:lstStyle/>
          <a:p>
            <a:pPr algn="r"/>
            <a:r>
              <a:rPr lang="en-US" sz="750" b="1" spc="15" baseline="0" dirty="0">
                <a:solidFill>
                  <a:schemeClr val="bg1"/>
                </a:solidFill>
                <a:latin typeface="Arial Narrow" panose="020B0606020202030204" pitchFamily="34" charset="0"/>
              </a:rPr>
              <a:t>WatchGuard Training</a:t>
            </a:r>
          </a:p>
        </p:txBody>
      </p:sp>
    </p:spTree>
    <p:extLst>
      <p:ext uri="{BB962C8B-B14F-4D97-AF65-F5344CB8AC3E}">
        <p14:creationId xmlns:p14="http://schemas.microsoft.com/office/powerpoint/2010/main" val="2683170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Divider — World">
    <p:spTree>
      <p:nvGrpSpPr>
        <p:cNvPr id="1" name=""/>
        <p:cNvGrpSpPr/>
        <p:nvPr/>
      </p:nvGrpSpPr>
      <p:grpSpPr>
        <a:xfrm>
          <a:off x="0" y="0"/>
          <a:ext cx="0" cy="0"/>
          <a:chOff x="0" y="0"/>
          <a:chExt cx="0" cy="0"/>
        </a:xfrm>
      </p:grpSpPr>
      <p:pic>
        <p:nvPicPr>
          <p:cNvPr id="3" name="Picture 7"/>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177" y="-14287"/>
            <a:ext cx="12185649"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1" y="2957514"/>
            <a:ext cx="12192003" cy="1298575"/>
          </a:xfrm>
          <a:prstGeom prst="rect">
            <a:avLst/>
          </a:prstGeom>
          <a:solidFill>
            <a:schemeClr val="tx1">
              <a:alpha val="61176"/>
            </a:schemeClr>
          </a:solidFill>
          <a:ln w="9525">
            <a:solidFill>
              <a:srgbClr val="B31F12"/>
            </a:solidFill>
            <a:miter lim="800000"/>
            <a:headEnd/>
            <a:tailEnd/>
          </a:ln>
          <a:effectLst>
            <a:outerShdw blurRad="40000" dist="23000" dir="5400000" rotWithShape="0">
              <a:srgbClr val="808080">
                <a:alpha val="34998"/>
              </a:srgbClr>
            </a:outerShdw>
          </a:effec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endParaRPr lang="en-US" altLang="en-US" dirty="0">
              <a:solidFill>
                <a:srgbClr val="FFFFFF"/>
              </a:solidFill>
            </a:endParaRPr>
          </a:p>
        </p:txBody>
      </p:sp>
      <p:sp>
        <p:nvSpPr>
          <p:cNvPr id="2" name="Title 1"/>
          <p:cNvSpPr>
            <a:spLocks noGrp="1"/>
          </p:cNvSpPr>
          <p:nvPr>
            <p:ph type="title" hasCustomPrompt="1"/>
          </p:nvPr>
        </p:nvSpPr>
        <p:spPr>
          <a:xfrm>
            <a:off x="3528" y="2970008"/>
            <a:ext cx="12184944" cy="1299078"/>
          </a:xfrm>
          <a:ln>
            <a:noFill/>
          </a:ln>
        </p:spPr>
        <p:txBody>
          <a:bodyPr/>
          <a:lstStyle>
            <a:lvl1pPr algn="ctr">
              <a:defRPr sz="3600" b="1">
                <a:solidFill>
                  <a:schemeClr val="bg1"/>
                </a:solidFill>
              </a:defRPr>
            </a:lvl1pPr>
          </a:lstStyle>
          <a:p>
            <a:r>
              <a:rPr lang="en-US" dirty="0"/>
              <a:t>Add Section Title</a:t>
            </a:r>
          </a:p>
        </p:txBody>
      </p:sp>
      <p:pic>
        <p:nvPicPr>
          <p:cNvPr id="13" name="Picture 10">
            <a:extLst>
              <a:ext uri="{FF2B5EF4-FFF2-40B4-BE49-F238E27FC236}">
                <a16:creationId xmlns:a16="http://schemas.microsoft.com/office/drawing/2014/main" id="{3A85ACAF-D3FF-4FDE-ADC0-7196DBC537C9}"/>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9965267" y="6215063"/>
            <a:ext cx="2226733"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9">
            <a:extLst>
              <a:ext uri="{FF2B5EF4-FFF2-40B4-BE49-F238E27FC236}">
                <a16:creationId xmlns:a16="http://schemas.microsoft.com/office/drawing/2014/main" id="{27743C75-AAA2-4840-BA9A-98E94687D7E1}"/>
              </a:ext>
            </a:extLst>
          </p:cNvPr>
          <p:cNvSpPr txBox="1">
            <a:spLocks noChangeArrowheads="1"/>
          </p:cNvSpPr>
          <p:nvPr userDrawn="1"/>
        </p:nvSpPr>
        <p:spPr bwMode="auto">
          <a:xfrm>
            <a:off x="609601" y="6550898"/>
            <a:ext cx="4193116"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l"/>
            <a:r>
              <a:rPr lang="en-US" sz="600" dirty="0">
                <a:solidFill>
                  <a:schemeClr val="bg1"/>
                </a:solidFill>
                <a:latin typeface="Calibri" panose="020F0502020204030204" pitchFamily="34" charset="0"/>
              </a:rPr>
              <a:t>Copyright ©2019 WatchGuard Technologies, Inc. All Rights Reserved</a:t>
            </a:r>
          </a:p>
        </p:txBody>
      </p:sp>
      <p:sp>
        <p:nvSpPr>
          <p:cNvPr id="15" name="TextBox 14">
            <a:extLst>
              <a:ext uri="{FF2B5EF4-FFF2-40B4-BE49-F238E27FC236}">
                <a16:creationId xmlns:a16="http://schemas.microsoft.com/office/drawing/2014/main" id="{9D702345-43D1-4266-8FE1-8B62662B2CC2}"/>
              </a:ext>
            </a:extLst>
          </p:cNvPr>
          <p:cNvSpPr txBox="1"/>
          <p:nvPr userDrawn="1"/>
        </p:nvSpPr>
        <p:spPr>
          <a:xfrm>
            <a:off x="609600" y="6383595"/>
            <a:ext cx="1814011" cy="153888"/>
          </a:xfrm>
          <a:prstGeom prst="rect">
            <a:avLst/>
          </a:prstGeom>
          <a:noFill/>
        </p:spPr>
        <p:txBody>
          <a:bodyPr wrap="square" lIns="0" tIns="0" rIns="0" bIns="0" rtlCol="0">
            <a:spAutoFit/>
          </a:bodyPr>
          <a:lstStyle/>
          <a:p>
            <a:pPr algn="l"/>
            <a:r>
              <a:rPr lang="en-US" sz="1000" b="1" spc="20" baseline="0" dirty="0">
                <a:solidFill>
                  <a:schemeClr val="bg1"/>
                </a:solidFill>
                <a:latin typeface="Arial Narrow" panose="020B0606020202030204" pitchFamily="34" charset="0"/>
              </a:rPr>
              <a:t>WatchGuard Training</a:t>
            </a:r>
          </a:p>
        </p:txBody>
      </p:sp>
    </p:spTree>
    <p:extLst>
      <p:ext uri="{BB962C8B-B14F-4D97-AF65-F5344CB8AC3E}">
        <p14:creationId xmlns:p14="http://schemas.microsoft.com/office/powerpoint/2010/main" val="1371580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11/15/2021</a:t>
            </a:fld>
            <a:endParaRPr lang="en-US" dirty="0"/>
          </a:p>
        </p:txBody>
      </p:sp>
      <p:sp>
        <p:nvSpPr>
          <p:cNvPr id="5" name="Footer Placeholder 4"/>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8674687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11/15/2021</a:t>
            </a:fld>
            <a:endParaRPr lang="en-US" dirty="0"/>
          </a:p>
        </p:txBody>
      </p:sp>
      <p:sp>
        <p:nvSpPr>
          <p:cNvPr id="6" name="Footer Placeholder 5"/>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1452082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411" y="2249486"/>
            <a:ext cx="487839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69018" y="2249485"/>
            <a:ext cx="487839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11/15/2021</a:t>
            </a:fld>
            <a:endParaRPr lang="en-US" dirty="0"/>
          </a:p>
        </p:txBody>
      </p:sp>
      <p:sp>
        <p:nvSpPr>
          <p:cNvPr id="8" name="Footer Placeholder 7"/>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926027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11/15/2021</a:t>
            </a:fld>
            <a:endParaRPr lang="en-US" dirty="0"/>
          </a:p>
        </p:txBody>
      </p:sp>
      <p:sp>
        <p:nvSpPr>
          <p:cNvPr id="4" name="Footer Placeholder 3"/>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6204167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11/15/2021</a:t>
            </a:fld>
            <a:endParaRPr lang="en-US" dirty="0"/>
          </a:p>
        </p:txBody>
      </p:sp>
      <p:sp>
        <p:nvSpPr>
          <p:cNvPr id="3" name="Footer Placeholder 2"/>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6600627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11/15/2021</a:t>
            </a:fld>
            <a:endParaRPr lang="en-US" dirty="0"/>
          </a:p>
        </p:txBody>
      </p:sp>
      <p:sp>
        <p:nvSpPr>
          <p:cNvPr id="6" name="Footer Placeholder 5"/>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2533075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11/15/2021</a:t>
            </a:fld>
            <a:endParaRPr lang="en-US" dirty="0"/>
          </a:p>
        </p:txBody>
      </p:sp>
      <p:sp>
        <p:nvSpPr>
          <p:cNvPr id="6" name="Footer Placeholder 5"/>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197560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44" name="Picture 2" descr="\\DROBO-FS\QuickDrops\JB\PPTX NG\Droplets\LightingOverlay.png">
            <a:extLst>
              <a:ext uri="{FF2B5EF4-FFF2-40B4-BE49-F238E27FC236}">
                <a16:creationId xmlns:a16="http://schemas.microsoft.com/office/drawing/2014/main" id="{03408F47-F92C-4D40-B457-26D3366160A3}"/>
              </a:ext>
            </a:extLst>
          </p:cNvPr>
          <p:cNvPicPr>
            <a:picLocks noChangeAspect="1" noChangeArrowheads="1"/>
          </p:cNvPicPr>
          <p:nvPr userDrawn="1"/>
        </p:nvPicPr>
        <p:blipFill>
          <a:blip r:embed="rId25">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 y="-15616"/>
            <a:ext cx="12215816"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1141413" y="618518"/>
            <a:ext cx="9905998" cy="1478570"/>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6"/>
            <a:ext cx="9905999" cy="4119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112718" y="6475861"/>
            <a:ext cx="831633" cy="365125"/>
          </a:xfrm>
          <a:prstGeom prst="rect">
            <a:avLst/>
          </a:prstGeom>
        </p:spPr>
        <p:txBody>
          <a:bodyPr vert="horz" lIns="91440" tIns="45720" rIns="91440" bIns="45720" rtlCol="0" anchor="ctr"/>
          <a:lstStyle>
            <a:lvl1pPr algn="r">
              <a:defRPr sz="1050">
                <a:solidFill>
                  <a:schemeClr val="tx1">
                    <a:lumMod val="75000"/>
                  </a:schemeClr>
                </a:solidFill>
              </a:defRPr>
            </a:lvl1pPr>
          </a:lstStyle>
          <a:p>
            <a:fld id="{6D22F896-40B5-4ADD-8801-0D06FADFA095}" type="slidenum">
              <a:rPr lang="en-US" smtClean="0"/>
              <a:pPr/>
              <a:t>‹#›</a:t>
            </a:fld>
            <a:endParaRPr lang="en-US" dirty="0"/>
          </a:p>
        </p:txBody>
      </p:sp>
      <p:grpSp>
        <p:nvGrpSpPr>
          <p:cNvPr id="104" name="Group 103">
            <a:extLst>
              <a:ext uri="{FF2B5EF4-FFF2-40B4-BE49-F238E27FC236}">
                <a16:creationId xmlns:a16="http://schemas.microsoft.com/office/drawing/2014/main" id="{9B59648D-2FEF-2846-A216-7686CA6FE7A9}"/>
              </a:ext>
            </a:extLst>
          </p:cNvPr>
          <p:cNvGrpSpPr/>
          <p:nvPr userDrawn="1"/>
        </p:nvGrpSpPr>
        <p:grpSpPr>
          <a:xfrm>
            <a:off x="0"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105" name="Group 104">
              <a:extLst>
                <a:ext uri="{FF2B5EF4-FFF2-40B4-BE49-F238E27FC236}">
                  <a16:creationId xmlns:a16="http://schemas.microsoft.com/office/drawing/2014/main" id="{AFCF6837-9D2E-3A40-AA4F-EC88CB940595}"/>
                </a:ext>
              </a:extLst>
            </p:cNvPr>
            <p:cNvGrpSpPr/>
            <p:nvPr/>
          </p:nvGrpSpPr>
          <p:grpSpPr>
            <a:xfrm>
              <a:off x="-14288" y="0"/>
              <a:ext cx="1220788" cy="6858001"/>
              <a:chOff x="-14288" y="0"/>
              <a:chExt cx="1220788" cy="6858001"/>
            </a:xfrm>
            <a:grpFill/>
          </p:grpSpPr>
          <p:sp>
            <p:nvSpPr>
              <p:cNvPr id="117" name="Rectangle 5">
                <a:extLst>
                  <a:ext uri="{FF2B5EF4-FFF2-40B4-BE49-F238E27FC236}">
                    <a16:creationId xmlns:a16="http://schemas.microsoft.com/office/drawing/2014/main" id="{4F2D1EC7-54EB-7D49-B385-B15802069AB9}"/>
                  </a:ext>
                </a:extLst>
              </p:cNvPr>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18" name="Freeform 6">
                <a:extLst>
                  <a:ext uri="{FF2B5EF4-FFF2-40B4-BE49-F238E27FC236}">
                    <a16:creationId xmlns:a16="http://schemas.microsoft.com/office/drawing/2014/main" id="{B8576F2F-D01D-0940-82D4-80D93AA1961B}"/>
                  </a:ext>
                </a:extLst>
              </p:cNvPr>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9" name="Freeform 7">
                <a:extLst>
                  <a:ext uri="{FF2B5EF4-FFF2-40B4-BE49-F238E27FC236}">
                    <a16:creationId xmlns:a16="http://schemas.microsoft.com/office/drawing/2014/main" id="{AF83C1F5-24BA-7245-9859-6461F476D190}"/>
                  </a:ext>
                </a:extLst>
              </p:cNvPr>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0" name="Freeform 8">
                <a:extLst>
                  <a:ext uri="{FF2B5EF4-FFF2-40B4-BE49-F238E27FC236}">
                    <a16:creationId xmlns:a16="http://schemas.microsoft.com/office/drawing/2014/main" id="{4B0B2B55-8F82-E24B-AD3D-6D4E74DFF36B}"/>
                  </a:ext>
                </a:extLst>
              </p:cNvPr>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1" name="Freeform 9">
                <a:extLst>
                  <a:ext uri="{FF2B5EF4-FFF2-40B4-BE49-F238E27FC236}">
                    <a16:creationId xmlns:a16="http://schemas.microsoft.com/office/drawing/2014/main" id="{40BEBB8D-E47E-4E4E-90D6-C0BDA8838D3A}"/>
                  </a:ext>
                </a:extLst>
              </p:cNvPr>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2" name="Freeform 10">
                <a:extLst>
                  <a:ext uri="{FF2B5EF4-FFF2-40B4-BE49-F238E27FC236}">
                    <a16:creationId xmlns:a16="http://schemas.microsoft.com/office/drawing/2014/main" id="{8A5E83DE-5E1A-2E4D-83C4-263424DF2639}"/>
                  </a:ext>
                </a:extLst>
              </p:cNvPr>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3" name="Freeform 11">
                <a:extLst>
                  <a:ext uri="{FF2B5EF4-FFF2-40B4-BE49-F238E27FC236}">
                    <a16:creationId xmlns:a16="http://schemas.microsoft.com/office/drawing/2014/main" id="{F2498108-FC80-414F-9889-D4C5A304E68F}"/>
                  </a:ext>
                </a:extLst>
              </p:cNvPr>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4" name="Freeform 12">
                <a:extLst>
                  <a:ext uri="{FF2B5EF4-FFF2-40B4-BE49-F238E27FC236}">
                    <a16:creationId xmlns:a16="http://schemas.microsoft.com/office/drawing/2014/main" id="{F06B8519-C826-4D4D-8D8A-9C7940215B41}"/>
                  </a:ext>
                </a:extLst>
              </p:cNvPr>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5" name="Freeform 13">
                <a:extLst>
                  <a:ext uri="{FF2B5EF4-FFF2-40B4-BE49-F238E27FC236}">
                    <a16:creationId xmlns:a16="http://schemas.microsoft.com/office/drawing/2014/main" id="{4F2B378C-A983-8241-BDFD-999C3EA07539}"/>
                  </a:ext>
                </a:extLst>
              </p:cNvPr>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6" name="Freeform 14">
                <a:extLst>
                  <a:ext uri="{FF2B5EF4-FFF2-40B4-BE49-F238E27FC236}">
                    <a16:creationId xmlns:a16="http://schemas.microsoft.com/office/drawing/2014/main" id="{D8DCBCE8-1708-D14A-9BE5-5FF5027669F6}"/>
                  </a:ext>
                </a:extLst>
              </p:cNvPr>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7" name="Freeform 15">
                <a:extLst>
                  <a:ext uri="{FF2B5EF4-FFF2-40B4-BE49-F238E27FC236}">
                    <a16:creationId xmlns:a16="http://schemas.microsoft.com/office/drawing/2014/main" id="{A9FDB46C-AE4C-EA49-B5F2-644747450852}"/>
                  </a:ext>
                </a:extLst>
              </p:cNvPr>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8" name="Line 16">
                <a:extLst>
                  <a:ext uri="{FF2B5EF4-FFF2-40B4-BE49-F238E27FC236}">
                    <a16:creationId xmlns:a16="http://schemas.microsoft.com/office/drawing/2014/main" id="{76F445E9-A2B0-3242-B0AA-606DD2CB706F}"/>
                  </a:ext>
                </a:extLst>
              </p:cNvPr>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129" name="Freeform 17">
                <a:extLst>
                  <a:ext uri="{FF2B5EF4-FFF2-40B4-BE49-F238E27FC236}">
                    <a16:creationId xmlns:a16="http://schemas.microsoft.com/office/drawing/2014/main" id="{6D813CC2-F24C-4642-AD06-A2A57FA0007D}"/>
                  </a:ext>
                </a:extLst>
              </p:cNvPr>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0" name="Freeform 18">
                <a:extLst>
                  <a:ext uri="{FF2B5EF4-FFF2-40B4-BE49-F238E27FC236}">
                    <a16:creationId xmlns:a16="http://schemas.microsoft.com/office/drawing/2014/main" id="{E599B5E4-3170-B648-ABFD-7F98701424DB}"/>
                  </a:ext>
                </a:extLst>
              </p:cNvPr>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1" name="Freeform 19">
                <a:extLst>
                  <a:ext uri="{FF2B5EF4-FFF2-40B4-BE49-F238E27FC236}">
                    <a16:creationId xmlns:a16="http://schemas.microsoft.com/office/drawing/2014/main" id="{FEB72281-73EC-0C4D-A69F-4DAC51FBEE40}"/>
                  </a:ext>
                </a:extLst>
              </p:cNvPr>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2" name="Freeform 20">
                <a:extLst>
                  <a:ext uri="{FF2B5EF4-FFF2-40B4-BE49-F238E27FC236}">
                    <a16:creationId xmlns:a16="http://schemas.microsoft.com/office/drawing/2014/main" id="{1C2703EE-06D0-D645-B0D4-8E30300F17EC}"/>
                  </a:ext>
                </a:extLst>
              </p:cNvPr>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3" name="Rectangle 21">
                <a:extLst>
                  <a:ext uri="{FF2B5EF4-FFF2-40B4-BE49-F238E27FC236}">
                    <a16:creationId xmlns:a16="http://schemas.microsoft.com/office/drawing/2014/main" id="{77D91799-1BFC-CB48-B7A7-57308686777B}"/>
                  </a:ext>
                </a:extLst>
              </p:cNvPr>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4" name="Freeform 22">
                <a:extLst>
                  <a:ext uri="{FF2B5EF4-FFF2-40B4-BE49-F238E27FC236}">
                    <a16:creationId xmlns:a16="http://schemas.microsoft.com/office/drawing/2014/main" id="{5055DDC9-7555-8D41-AC55-CEF146AA9FEC}"/>
                  </a:ext>
                </a:extLst>
              </p:cNvPr>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5" name="Freeform 23">
                <a:extLst>
                  <a:ext uri="{FF2B5EF4-FFF2-40B4-BE49-F238E27FC236}">
                    <a16:creationId xmlns:a16="http://schemas.microsoft.com/office/drawing/2014/main" id="{CB97B934-09CC-CD49-A92E-D23508F01FB3}"/>
                  </a:ext>
                </a:extLst>
              </p:cNvPr>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6" name="Freeform 24">
                <a:extLst>
                  <a:ext uri="{FF2B5EF4-FFF2-40B4-BE49-F238E27FC236}">
                    <a16:creationId xmlns:a16="http://schemas.microsoft.com/office/drawing/2014/main" id="{8799811E-231C-4C4C-8928-22361709E9C6}"/>
                  </a:ext>
                </a:extLst>
              </p:cNvPr>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7" name="Freeform 25">
                <a:extLst>
                  <a:ext uri="{FF2B5EF4-FFF2-40B4-BE49-F238E27FC236}">
                    <a16:creationId xmlns:a16="http://schemas.microsoft.com/office/drawing/2014/main" id="{5A145659-D240-6543-B2D2-EEBCCC5C047B}"/>
                  </a:ext>
                </a:extLst>
              </p:cNvPr>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8" name="Freeform 26">
                <a:extLst>
                  <a:ext uri="{FF2B5EF4-FFF2-40B4-BE49-F238E27FC236}">
                    <a16:creationId xmlns:a16="http://schemas.microsoft.com/office/drawing/2014/main" id="{25353388-EB75-CA4C-8EA2-55C65ACEBEC7}"/>
                  </a:ext>
                </a:extLst>
              </p:cNvPr>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9" name="Freeform 27">
                <a:extLst>
                  <a:ext uri="{FF2B5EF4-FFF2-40B4-BE49-F238E27FC236}">
                    <a16:creationId xmlns:a16="http://schemas.microsoft.com/office/drawing/2014/main" id="{311B816C-8247-994E-8BF5-45F049CB425E}"/>
                  </a:ext>
                </a:extLst>
              </p:cNvPr>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0" name="Freeform 28">
                <a:extLst>
                  <a:ext uri="{FF2B5EF4-FFF2-40B4-BE49-F238E27FC236}">
                    <a16:creationId xmlns:a16="http://schemas.microsoft.com/office/drawing/2014/main" id="{E4DA63C4-0284-644A-9F65-2CE5F22D8804}"/>
                  </a:ext>
                </a:extLst>
              </p:cNvPr>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1" name="Freeform 29">
                <a:extLst>
                  <a:ext uri="{FF2B5EF4-FFF2-40B4-BE49-F238E27FC236}">
                    <a16:creationId xmlns:a16="http://schemas.microsoft.com/office/drawing/2014/main" id="{7146FCE9-0693-D24D-A48C-950F02DC31AF}"/>
                  </a:ext>
                </a:extLst>
              </p:cNvPr>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2" name="Freeform 30">
                <a:extLst>
                  <a:ext uri="{FF2B5EF4-FFF2-40B4-BE49-F238E27FC236}">
                    <a16:creationId xmlns:a16="http://schemas.microsoft.com/office/drawing/2014/main" id="{6483AC22-9831-D94D-953F-D3B34902D553}"/>
                  </a:ext>
                </a:extLst>
              </p:cNvPr>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3" name="Freeform 31">
                <a:extLst>
                  <a:ext uri="{FF2B5EF4-FFF2-40B4-BE49-F238E27FC236}">
                    <a16:creationId xmlns:a16="http://schemas.microsoft.com/office/drawing/2014/main" id="{E648BC14-1F51-8047-AFC0-92E83C14247C}"/>
                  </a:ext>
                </a:extLst>
              </p:cNvPr>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6" name="Group 105">
              <a:extLst>
                <a:ext uri="{FF2B5EF4-FFF2-40B4-BE49-F238E27FC236}">
                  <a16:creationId xmlns:a16="http://schemas.microsoft.com/office/drawing/2014/main" id="{D003FCB6-74D1-5C4B-A3CA-18349D5798EA}"/>
                </a:ext>
              </a:extLst>
            </p:cNvPr>
            <p:cNvGrpSpPr/>
            <p:nvPr/>
          </p:nvGrpSpPr>
          <p:grpSpPr>
            <a:xfrm>
              <a:off x="11364912" y="0"/>
              <a:ext cx="674688" cy="6848476"/>
              <a:chOff x="11364912" y="0"/>
              <a:chExt cx="674688" cy="6848476"/>
            </a:xfrm>
            <a:grpFill/>
          </p:grpSpPr>
          <p:sp>
            <p:nvSpPr>
              <p:cNvPr id="107" name="Freeform 32">
                <a:extLst>
                  <a:ext uri="{FF2B5EF4-FFF2-40B4-BE49-F238E27FC236}">
                    <a16:creationId xmlns:a16="http://schemas.microsoft.com/office/drawing/2014/main" id="{ACA36816-5A2F-3743-9F20-E3E47060F398}"/>
                  </a:ext>
                </a:extLst>
              </p:cNvPr>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8" name="Freeform 33">
                <a:extLst>
                  <a:ext uri="{FF2B5EF4-FFF2-40B4-BE49-F238E27FC236}">
                    <a16:creationId xmlns:a16="http://schemas.microsoft.com/office/drawing/2014/main" id="{29FE6DCD-E1C9-9849-A41B-5C97D308134E}"/>
                  </a:ext>
                </a:extLst>
              </p:cNvPr>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9" name="Freeform 34">
                <a:extLst>
                  <a:ext uri="{FF2B5EF4-FFF2-40B4-BE49-F238E27FC236}">
                    <a16:creationId xmlns:a16="http://schemas.microsoft.com/office/drawing/2014/main" id="{BDB53E4E-9F90-1244-BF5F-BFBF77A987D7}"/>
                  </a:ext>
                </a:extLst>
              </p:cNvPr>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0" name="Freeform 35">
                <a:extLst>
                  <a:ext uri="{FF2B5EF4-FFF2-40B4-BE49-F238E27FC236}">
                    <a16:creationId xmlns:a16="http://schemas.microsoft.com/office/drawing/2014/main" id="{AA06B052-5492-B240-BFCD-367CA64AB038}"/>
                  </a:ext>
                </a:extLst>
              </p:cNvPr>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1" name="Freeform 36">
                <a:extLst>
                  <a:ext uri="{FF2B5EF4-FFF2-40B4-BE49-F238E27FC236}">
                    <a16:creationId xmlns:a16="http://schemas.microsoft.com/office/drawing/2014/main" id="{B1ED34AA-47D8-5D4D-9577-9F3C8107EC4F}"/>
                  </a:ext>
                </a:extLst>
              </p:cNvPr>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2" name="Freeform 37">
                <a:extLst>
                  <a:ext uri="{FF2B5EF4-FFF2-40B4-BE49-F238E27FC236}">
                    <a16:creationId xmlns:a16="http://schemas.microsoft.com/office/drawing/2014/main" id="{1848EE0D-3144-4C4E-9F6C-1A07E91C44DD}"/>
                  </a:ext>
                </a:extLst>
              </p:cNvPr>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3" name="Freeform 38">
                <a:extLst>
                  <a:ext uri="{FF2B5EF4-FFF2-40B4-BE49-F238E27FC236}">
                    <a16:creationId xmlns:a16="http://schemas.microsoft.com/office/drawing/2014/main" id="{BF5BBDB4-7506-E74E-96B9-C14E814C6C7A}"/>
                  </a:ext>
                </a:extLst>
              </p:cNvPr>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4" name="Freeform 39">
                <a:extLst>
                  <a:ext uri="{FF2B5EF4-FFF2-40B4-BE49-F238E27FC236}">
                    <a16:creationId xmlns:a16="http://schemas.microsoft.com/office/drawing/2014/main" id="{CC3AF678-FF8E-A741-BF49-DC07548FA8C0}"/>
                  </a:ext>
                </a:extLst>
              </p:cNvPr>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5" name="Freeform 40">
                <a:extLst>
                  <a:ext uri="{FF2B5EF4-FFF2-40B4-BE49-F238E27FC236}">
                    <a16:creationId xmlns:a16="http://schemas.microsoft.com/office/drawing/2014/main" id="{531074BB-400A-CF49-A58F-EAE52644080F}"/>
                  </a:ext>
                </a:extLst>
              </p:cNvPr>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6" name="Rectangle 41">
                <a:extLst>
                  <a:ext uri="{FF2B5EF4-FFF2-40B4-BE49-F238E27FC236}">
                    <a16:creationId xmlns:a16="http://schemas.microsoft.com/office/drawing/2014/main" id="{CCA12731-A0AE-4542-96D2-FC096E57B318}"/>
                  </a:ext>
                </a:extLst>
              </p:cNvPr>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146" name="Rectangle 145">
            <a:extLst>
              <a:ext uri="{FF2B5EF4-FFF2-40B4-BE49-F238E27FC236}">
                <a16:creationId xmlns:a16="http://schemas.microsoft.com/office/drawing/2014/main" id="{AA522E35-9509-A146-B937-72094963E820}"/>
              </a:ext>
            </a:extLst>
          </p:cNvPr>
          <p:cNvSpPr/>
          <p:nvPr userDrawn="1"/>
        </p:nvSpPr>
        <p:spPr>
          <a:xfrm>
            <a:off x="7476193" y="6519923"/>
            <a:ext cx="3627000" cy="276999"/>
          </a:xfrm>
          <a:prstGeom prst="rect">
            <a:avLst/>
          </a:prstGeom>
        </p:spPr>
        <p:txBody>
          <a:bodyPr wrap="square">
            <a:spAutoFit/>
          </a:bodyPr>
          <a:lstStyle/>
          <a:p>
            <a:pPr algn="r"/>
            <a:r>
              <a:rPr lang="en-US" sz="1200" b="0" spc="15" baseline="0" dirty="0">
                <a:solidFill>
                  <a:schemeClr val="tx1">
                    <a:lumMod val="75000"/>
                  </a:schemeClr>
                </a:solidFill>
                <a:latin typeface="Arial Narrow" panose="020B0606020202030204" pitchFamily="34" charset="0"/>
              </a:rPr>
              <a:t>WatchGuard Training</a:t>
            </a:r>
          </a:p>
        </p:txBody>
      </p:sp>
      <p:sp>
        <p:nvSpPr>
          <p:cNvPr id="147" name="TextBox 146">
            <a:extLst>
              <a:ext uri="{FF2B5EF4-FFF2-40B4-BE49-F238E27FC236}">
                <a16:creationId xmlns:a16="http://schemas.microsoft.com/office/drawing/2014/main" id="{289BB1F1-1211-2B44-A5BF-680FD7C0B3C3}"/>
              </a:ext>
            </a:extLst>
          </p:cNvPr>
          <p:cNvSpPr txBox="1"/>
          <p:nvPr userDrawn="1"/>
        </p:nvSpPr>
        <p:spPr>
          <a:xfrm>
            <a:off x="6612" y="6613778"/>
            <a:ext cx="3677822" cy="215444"/>
          </a:xfrm>
          <a:prstGeom prst="rect">
            <a:avLst/>
          </a:prstGeom>
          <a:noFill/>
        </p:spPr>
        <p:txBody>
          <a:bodyPr wrap="square" rtlCol="0">
            <a:spAutoFit/>
          </a:bodyPr>
          <a:lstStyle/>
          <a:p>
            <a:pPr marL="0" marR="0" lvl="0" indent="0" algn="l" defTabSz="257175" rtl="0" eaLnBrk="1" fontAlgn="auto" latinLnBrk="0" hangingPunct="1">
              <a:lnSpc>
                <a:spcPct val="100000"/>
              </a:lnSpc>
              <a:spcBef>
                <a:spcPts val="0"/>
              </a:spcBef>
              <a:spcAft>
                <a:spcPts val="0"/>
              </a:spcAft>
              <a:buClrTx/>
              <a:buSzTx/>
              <a:buFontTx/>
              <a:buNone/>
              <a:tabLst/>
              <a:defRPr/>
            </a:pPr>
            <a:r>
              <a:rPr lang="en-US" altLang="en-US" sz="800" dirty="0">
                <a:solidFill>
                  <a:schemeClr val="tx1">
                    <a:lumMod val="75000"/>
                  </a:schemeClr>
                </a:solidFill>
                <a:latin typeface="Calibri" charset="0"/>
                <a:cs typeface="+mn-cs"/>
              </a:rPr>
              <a:t>Copyright ©2020</a:t>
            </a:r>
            <a:r>
              <a:rPr lang="en-US" altLang="en-US" sz="800" baseline="0" dirty="0">
                <a:solidFill>
                  <a:schemeClr val="tx1">
                    <a:lumMod val="75000"/>
                  </a:schemeClr>
                </a:solidFill>
                <a:latin typeface="Calibri" charset="0"/>
                <a:cs typeface="+mn-cs"/>
              </a:rPr>
              <a:t> </a:t>
            </a:r>
            <a:r>
              <a:rPr lang="en-US" altLang="en-US" sz="800" dirty="0">
                <a:solidFill>
                  <a:schemeClr val="tx1">
                    <a:lumMod val="75000"/>
                  </a:schemeClr>
                </a:solidFill>
                <a:latin typeface="Calibri" charset="0"/>
                <a:cs typeface="+mn-cs"/>
              </a:rPr>
              <a:t>WatchGuard Technologies, Inc. All Rights Reserved</a:t>
            </a:r>
          </a:p>
        </p:txBody>
      </p:sp>
    </p:spTree>
    <p:extLst>
      <p:ext uri="{BB962C8B-B14F-4D97-AF65-F5344CB8AC3E}">
        <p14:creationId xmlns:p14="http://schemas.microsoft.com/office/powerpoint/2010/main" val="4091485785"/>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30" r:id="rId19"/>
    <p:sldLayoutId id="2147483706" r:id="rId20"/>
    <p:sldLayoutId id="2147483697" r:id="rId21"/>
    <p:sldLayoutId id="2147483683" r:id="rId22"/>
    <p:sldLayoutId id="2147483731" r:id="rId23"/>
  </p:sldLayoutIdLst>
  <p:hf hdr="0" ftr="0" dt="0"/>
  <p:txStyles>
    <p:titleStyle>
      <a:lvl1pPr algn="l" defTabSz="914400" rtl="0" eaLnBrk="1" latinLnBrk="0" hangingPunct="1">
        <a:lnSpc>
          <a:spcPct val="90000"/>
        </a:lnSpc>
        <a:spcBef>
          <a:spcPct val="0"/>
        </a:spcBef>
        <a:buNone/>
        <a:defRPr sz="3600" b="1" i="0" kern="1200" cap="all" baseline="0">
          <a:solidFill>
            <a:srgbClr val="BA404C"/>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What’s New in Wi-fi cloud v8.9</a:t>
            </a:r>
          </a:p>
        </p:txBody>
      </p:sp>
    </p:spTree>
    <p:extLst>
      <p:ext uri="{BB962C8B-B14F-4D97-AF65-F5344CB8AC3E}">
        <p14:creationId xmlns:p14="http://schemas.microsoft.com/office/powerpoint/2010/main" val="2650913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DA4CFE-0303-49F3-A902-0C6B9958E105}"/>
              </a:ext>
            </a:extLst>
          </p:cNvPr>
          <p:cNvSpPr>
            <a:spLocks noGrp="1"/>
          </p:cNvSpPr>
          <p:nvPr>
            <p:ph type="title"/>
          </p:nvPr>
        </p:nvSpPr>
        <p:spPr/>
        <p:txBody>
          <a:bodyPr/>
          <a:lstStyle/>
          <a:p>
            <a:r>
              <a:rPr lang="en-US" dirty="0"/>
              <a:t>Schedule Device upgrade in discover</a:t>
            </a:r>
          </a:p>
        </p:txBody>
      </p:sp>
      <p:sp>
        <p:nvSpPr>
          <p:cNvPr id="4" name="Content Placeholder 3">
            <a:extLst>
              <a:ext uri="{FF2B5EF4-FFF2-40B4-BE49-F238E27FC236}">
                <a16:creationId xmlns:a16="http://schemas.microsoft.com/office/drawing/2014/main" id="{39D1320A-285F-49F7-99A3-421671D303A4}"/>
              </a:ext>
            </a:extLst>
          </p:cNvPr>
          <p:cNvSpPr>
            <a:spLocks noGrp="1"/>
          </p:cNvSpPr>
          <p:nvPr>
            <p:ph idx="1"/>
          </p:nvPr>
        </p:nvSpPr>
        <p:spPr/>
        <p:txBody>
          <a:bodyPr>
            <a:normAutofit/>
          </a:bodyPr>
          <a:lstStyle/>
          <a:p>
            <a:r>
              <a:rPr lang="en-US" dirty="0"/>
              <a:t>You can now configure scheduled firmware upgrades and upgrade options for new devices in Discover</a:t>
            </a:r>
          </a:p>
        </p:txBody>
      </p:sp>
      <p:pic>
        <p:nvPicPr>
          <p:cNvPr id="2" name="Picture 1">
            <a:extLst>
              <a:ext uri="{FF2B5EF4-FFF2-40B4-BE49-F238E27FC236}">
                <a16:creationId xmlns:a16="http://schemas.microsoft.com/office/drawing/2014/main" id="{C969E1D0-AB7A-491E-B6B4-5BCE3B93790F}"/>
              </a:ext>
            </a:extLst>
          </p:cNvPr>
          <p:cNvPicPr>
            <a:picLocks noChangeAspect="1"/>
          </p:cNvPicPr>
          <p:nvPr/>
        </p:nvPicPr>
        <p:blipFill>
          <a:blip r:embed="rId2"/>
          <a:stretch>
            <a:fillRect/>
          </a:stretch>
        </p:blipFill>
        <p:spPr>
          <a:xfrm>
            <a:off x="2126993" y="3429000"/>
            <a:ext cx="7651143" cy="2606266"/>
          </a:xfrm>
          <a:prstGeom prst="rect">
            <a:avLst/>
          </a:prstGeom>
        </p:spPr>
      </p:pic>
    </p:spTree>
    <p:extLst>
      <p:ext uri="{BB962C8B-B14F-4D97-AF65-F5344CB8AC3E}">
        <p14:creationId xmlns:p14="http://schemas.microsoft.com/office/powerpoint/2010/main" val="3744629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DA4CFE-0303-49F3-A902-0C6B9958E105}"/>
              </a:ext>
            </a:extLst>
          </p:cNvPr>
          <p:cNvSpPr>
            <a:spLocks noGrp="1"/>
          </p:cNvSpPr>
          <p:nvPr>
            <p:ph type="title"/>
          </p:nvPr>
        </p:nvSpPr>
        <p:spPr/>
        <p:txBody>
          <a:bodyPr/>
          <a:lstStyle/>
          <a:p>
            <a:r>
              <a:rPr lang="en-US" dirty="0"/>
              <a:t>Schedule Device upgrade in discover</a:t>
            </a:r>
          </a:p>
        </p:txBody>
      </p:sp>
      <p:pic>
        <p:nvPicPr>
          <p:cNvPr id="5" name="Picture 4">
            <a:extLst>
              <a:ext uri="{FF2B5EF4-FFF2-40B4-BE49-F238E27FC236}">
                <a16:creationId xmlns:a16="http://schemas.microsoft.com/office/drawing/2014/main" id="{08B8CB86-AA9E-493C-B306-17F0B97440C0}"/>
              </a:ext>
            </a:extLst>
          </p:cNvPr>
          <p:cNvPicPr>
            <a:picLocks noChangeAspect="1"/>
          </p:cNvPicPr>
          <p:nvPr/>
        </p:nvPicPr>
        <p:blipFill>
          <a:blip r:embed="rId2"/>
          <a:stretch>
            <a:fillRect/>
          </a:stretch>
        </p:blipFill>
        <p:spPr>
          <a:xfrm>
            <a:off x="1855694" y="2028775"/>
            <a:ext cx="7700682" cy="4423205"/>
          </a:xfrm>
          <a:prstGeom prst="rect">
            <a:avLst/>
          </a:prstGeom>
        </p:spPr>
      </p:pic>
    </p:spTree>
    <p:extLst>
      <p:ext uri="{BB962C8B-B14F-4D97-AF65-F5344CB8AC3E}">
        <p14:creationId xmlns:p14="http://schemas.microsoft.com/office/powerpoint/2010/main" val="45534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657154-A4C5-41B3-9BE8-776446B2A12D}"/>
              </a:ext>
            </a:extLst>
          </p:cNvPr>
          <p:cNvSpPr>
            <a:spLocks noGrp="1"/>
          </p:cNvSpPr>
          <p:nvPr>
            <p:ph type="title"/>
          </p:nvPr>
        </p:nvSpPr>
        <p:spPr/>
        <p:txBody>
          <a:bodyPr/>
          <a:lstStyle/>
          <a:p>
            <a:r>
              <a:rPr lang="en-US" dirty="0"/>
              <a:t>Configure mesh profiles in discover</a:t>
            </a:r>
          </a:p>
        </p:txBody>
      </p:sp>
      <p:sp>
        <p:nvSpPr>
          <p:cNvPr id="4" name="Slide Number Placeholder 3">
            <a:extLst>
              <a:ext uri="{FF2B5EF4-FFF2-40B4-BE49-F238E27FC236}">
                <a16:creationId xmlns:a16="http://schemas.microsoft.com/office/drawing/2014/main" id="{0197741F-BA87-4281-B99F-B4A0C0C9D2C2}"/>
              </a:ext>
            </a:extLst>
          </p:cNvPr>
          <p:cNvSpPr>
            <a:spLocks noGrp="1"/>
          </p:cNvSpPr>
          <p:nvPr>
            <p:ph type="sldNum" sz="quarter" idx="4294967295"/>
          </p:nvPr>
        </p:nvSpPr>
        <p:spPr>
          <a:xfrm>
            <a:off x="11360150" y="6475413"/>
            <a:ext cx="831850" cy="365125"/>
          </a:xfrm>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1753290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22378-8534-45A7-AFBF-82F7089EB9E1}"/>
              </a:ext>
            </a:extLst>
          </p:cNvPr>
          <p:cNvSpPr>
            <a:spLocks noGrp="1"/>
          </p:cNvSpPr>
          <p:nvPr>
            <p:ph type="title"/>
          </p:nvPr>
        </p:nvSpPr>
        <p:spPr/>
        <p:txBody>
          <a:bodyPr/>
          <a:lstStyle/>
          <a:p>
            <a:r>
              <a:rPr lang="en-US" dirty="0"/>
              <a:t>Configure mesh profiles in discover</a:t>
            </a:r>
          </a:p>
        </p:txBody>
      </p:sp>
      <p:sp>
        <p:nvSpPr>
          <p:cNvPr id="5" name="Content Placeholder 4">
            <a:extLst>
              <a:ext uri="{FF2B5EF4-FFF2-40B4-BE49-F238E27FC236}">
                <a16:creationId xmlns:a16="http://schemas.microsoft.com/office/drawing/2014/main" id="{41D8E656-B6DD-465B-B44D-51697C960C26}"/>
              </a:ext>
            </a:extLst>
          </p:cNvPr>
          <p:cNvSpPr>
            <a:spLocks noGrp="1"/>
          </p:cNvSpPr>
          <p:nvPr>
            <p:ph idx="1"/>
          </p:nvPr>
        </p:nvSpPr>
        <p:spPr/>
        <p:txBody>
          <a:bodyPr>
            <a:normAutofit/>
          </a:bodyPr>
          <a:lstStyle/>
          <a:p>
            <a:r>
              <a:rPr lang="en-US" dirty="0"/>
              <a:t>You can now configure mesh networks in Discover</a:t>
            </a:r>
          </a:p>
          <a:p>
            <a:r>
              <a:rPr lang="en-US" dirty="0"/>
              <a:t> You must configure mesh capabilities for APs in an AP Group</a:t>
            </a:r>
          </a:p>
          <a:p>
            <a:endParaRPr lang="en-US" dirty="0"/>
          </a:p>
        </p:txBody>
      </p:sp>
      <p:sp>
        <p:nvSpPr>
          <p:cNvPr id="4" name="Slide Number Placeholder 3">
            <a:extLst>
              <a:ext uri="{FF2B5EF4-FFF2-40B4-BE49-F238E27FC236}">
                <a16:creationId xmlns:a16="http://schemas.microsoft.com/office/drawing/2014/main" id="{BEBD0940-2C7B-401E-A76F-2A6295F1A03C}"/>
              </a:ext>
            </a:extLst>
          </p:cNvPr>
          <p:cNvSpPr>
            <a:spLocks noGrp="1"/>
          </p:cNvSpPr>
          <p:nvPr>
            <p:ph type="sldNum" sz="quarter" idx="10"/>
          </p:nvPr>
        </p:nvSpPr>
        <p:spPr/>
        <p:txBody>
          <a:bodyPr/>
          <a:lstStyle/>
          <a:p>
            <a:fld id="{B0093543-1604-46AF-A6FA-9E7B09989DCD}" type="slidenum">
              <a:rPr lang="en-US" smtClean="0"/>
              <a:pPr/>
              <a:t>13</a:t>
            </a:fld>
            <a:endParaRPr lang="en-US" dirty="0"/>
          </a:p>
        </p:txBody>
      </p:sp>
      <p:pic>
        <p:nvPicPr>
          <p:cNvPr id="3" name="Picture 2">
            <a:extLst>
              <a:ext uri="{FF2B5EF4-FFF2-40B4-BE49-F238E27FC236}">
                <a16:creationId xmlns:a16="http://schemas.microsoft.com/office/drawing/2014/main" id="{717D1495-F4D0-4E9B-BB02-86C2A8B6586D}"/>
              </a:ext>
            </a:extLst>
          </p:cNvPr>
          <p:cNvPicPr>
            <a:picLocks noChangeAspect="1"/>
          </p:cNvPicPr>
          <p:nvPr/>
        </p:nvPicPr>
        <p:blipFill>
          <a:blip r:embed="rId2"/>
          <a:stretch>
            <a:fillRect/>
          </a:stretch>
        </p:blipFill>
        <p:spPr>
          <a:xfrm>
            <a:off x="1896624" y="3460846"/>
            <a:ext cx="4805085" cy="2908203"/>
          </a:xfrm>
          <a:prstGeom prst="rect">
            <a:avLst/>
          </a:prstGeom>
        </p:spPr>
      </p:pic>
      <p:pic>
        <p:nvPicPr>
          <p:cNvPr id="7" name="Picture 6">
            <a:extLst>
              <a:ext uri="{FF2B5EF4-FFF2-40B4-BE49-F238E27FC236}">
                <a16:creationId xmlns:a16="http://schemas.microsoft.com/office/drawing/2014/main" id="{79126BAD-A088-45F6-A37D-F383D12C9BBB}"/>
              </a:ext>
            </a:extLst>
          </p:cNvPr>
          <p:cNvPicPr>
            <a:picLocks noChangeAspect="1"/>
          </p:cNvPicPr>
          <p:nvPr/>
        </p:nvPicPr>
        <p:blipFill>
          <a:blip r:embed="rId3"/>
          <a:stretch>
            <a:fillRect/>
          </a:stretch>
        </p:blipFill>
        <p:spPr>
          <a:xfrm>
            <a:off x="5479119" y="3397154"/>
            <a:ext cx="4346199" cy="1966793"/>
          </a:xfrm>
          <a:prstGeom prst="rect">
            <a:avLst/>
          </a:prstGeom>
        </p:spPr>
      </p:pic>
    </p:spTree>
    <p:extLst>
      <p:ext uri="{BB962C8B-B14F-4D97-AF65-F5344CB8AC3E}">
        <p14:creationId xmlns:p14="http://schemas.microsoft.com/office/powerpoint/2010/main" val="672542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22378-8534-45A7-AFBF-82F7089EB9E1}"/>
              </a:ext>
            </a:extLst>
          </p:cNvPr>
          <p:cNvSpPr>
            <a:spLocks noGrp="1"/>
          </p:cNvSpPr>
          <p:nvPr>
            <p:ph type="title"/>
          </p:nvPr>
        </p:nvSpPr>
        <p:spPr/>
        <p:txBody>
          <a:bodyPr/>
          <a:lstStyle/>
          <a:p>
            <a:r>
              <a:rPr lang="en-US" dirty="0"/>
              <a:t>Configure mesh profiles in discover</a:t>
            </a:r>
          </a:p>
        </p:txBody>
      </p:sp>
      <p:sp>
        <p:nvSpPr>
          <p:cNvPr id="5" name="Content Placeholder 4">
            <a:extLst>
              <a:ext uri="{FF2B5EF4-FFF2-40B4-BE49-F238E27FC236}">
                <a16:creationId xmlns:a16="http://schemas.microsoft.com/office/drawing/2014/main" id="{41D8E656-B6DD-465B-B44D-51697C960C26}"/>
              </a:ext>
            </a:extLst>
          </p:cNvPr>
          <p:cNvSpPr>
            <a:spLocks noGrp="1"/>
          </p:cNvSpPr>
          <p:nvPr>
            <p:ph idx="1"/>
          </p:nvPr>
        </p:nvSpPr>
        <p:spPr/>
        <p:txBody>
          <a:bodyPr>
            <a:normAutofit/>
          </a:bodyPr>
          <a:lstStyle/>
          <a:p>
            <a:r>
              <a:rPr lang="en-US" dirty="0"/>
              <a:t>Add APs to your mesh AP group</a:t>
            </a:r>
          </a:p>
          <a:p>
            <a:endParaRPr lang="en-US" dirty="0"/>
          </a:p>
        </p:txBody>
      </p:sp>
      <p:sp>
        <p:nvSpPr>
          <p:cNvPr id="4" name="Slide Number Placeholder 3">
            <a:extLst>
              <a:ext uri="{FF2B5EF4-FFF2-40B4-BE49-F238E27FC236}">
                <a16:creationId xmlns:a16="http://schemas.microsoft.com/office/drawing/2014/main" id="{BEBD0940-2C7B-401E-A76F-2A6295F1A03C}"/>
              </a:ext>
            </a:extLst>
          </p:cNvPr>
          <p:cNvSpPr>
            <a:spLocks noGrp="1"/>
          </p:cNvSpPr>
          <p:nvPr>
            <p:ph type="sldNum" sz="quarter" idx="10"/>
          </p:nvPr>
        </p:nvSpPr>
        <p:spPr/>
        <p:txBody>
          <a:bodyPr/>
          <a:lstStyle/>
          <a:p>
            <a:fld id="{B0093543-1604-46AF-A6FA-9E7B09989DCD}" type="slidenum">
              <a:rPr lang="en-US" smtClean="0"/>
              <a:pPr/>
              <a:t>14</a:t>
            </a:fld>
            <a:endParaRPr lang="en-US" dirty="0"/>
          </a:p>
        </p:txBody>
      </p:sp>
      <p:pic>
        <p:nvPicPr>
          <p:cNvPr id="6" name="Picture 5">
            <a:extLst>
              <a:ext uri="{FF2B5EF4-FFF2-40B4-BE49-F238E27FC236}">
                <a16:creationId xmlns:a16="http://schemas.microsoft.com/office/drawing/2014/main" id="{C1B5195B-E443-44FB-9200-11CDCE16F5D7}"/>
              </a:ext>
            </a:extLst>
          </p:cNvPr>
          <p:cNvPicPr>
            <a:picLocks noChangeAspect="1"/>
          </p:cNvPicPr>
          <p:nvPr/>
        </p:nvPicPr>
        <p:blipFill>
          <a:blip r:embed="rId2"/>
          <a:stretch>
            <a:fillRect/>
          </a:stretch>
        </p:blipFill>
        <p:spPr>
          <a:xfrm>
            <a:off x="2242962" y="3023103"/>
            <a:ext cx="7258850" cy="2860173"/>
          </a:xfrm>
          <a:prstGeom prst="rect">
            <a:avLst/>
          </a:prstGeom>
        </p:spPr>
      </p:pic>
    </p:spTree>
    <p:extLst>
      <p:ext uri="{BB962C8B-B14F-4D97-AF65-F5344CB8AC3E}">
        <p14:creationId xmlns:p14="http://schemas.microsoft.com/office/powerpoint/2010/main" val="3393115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22378-8534-45A7-AFBF-82F7089EB9E1}"/>
              </a:ext>
            </a:extLst>
          </p:cNvPr>
          <p:cNvSpPr>
            <a:spLocks noGrp="1"/>
          </p:cNvSpPr>
          <p:nvPr>
            <p:ph type="title"/>
          </p:nvPr>
        </p:nvSpPr>
        <p:spPr/>
        <p:txBody>
          <a:bodyPr/>
          <a:lstStyle/>
          <a:p>
            <a:r>
              <a:rPr lang="en-US" dirty="0"/>
              <a:t>Configure mesh profiles in discover</a:t>
            </a:r>
          </a:p>
        </p:txBody>
      </p:sp>
      <p:sp>
        <p:nvSpPr>
          <p:cNvPr id="5" name="Content Placeholder 4">
            <a:extLst>
              <a:ext uri="{FF2B5EF4-FFF2-40B4-BE49-F238E27FC236}">
                <a16:creationId xmlns:a16="http://schemas.microsoft.com/office/drawing/2014/main" id="{41D8E656-B6DD-465B-B44D-51697C960C26}"/>
              </a:ext>
            </a:extLst>
          </p:cNvPr>
          <p:cNvSpPr>
            <a:spLocks noGrp="1"/>
          </p:cNvSpPr>
          <p:nvPr>
            <p:ph idx="1"/>
          </p:nvPr>
        </p:nvSpPr>
        <p:spPr/>
        <p:txBody>
          <a:bodyPr>
            <a:normAutofit/>
          </a:bodyPr>
          <a:lstStyle/>
          <a:p>
            <a:r>
              <a:rPr lang="en-US" dirty="0"/>
              <a:t>Create a mesh profile for the AP group</a:t>
            </a:r>
          </a:p>
          <a:p>
            <a:endParaRPr lang="en-US" dirty="0"/>
          </a:p>
        </p:txBody>
      </p:sp>
      <p:sp>
        <p:nvSpPr>
          <p:cNvPr id="4" name="Slide Number Placeholder 3">
            <a:extLst>
              <a:ext uri="{FF2B5EF4-FFF2-40B4-BE49-F238E27FC236}">
                <a16:creationId xmlns:a16="http://schemas.microsoft.com/office/drawing/2014/main" id="{BEBD0940-2C7B-401E-A76F-2A6295F1A03C}"/>
              </a:ext>
            </a:extLst>
          </p:cNvPr>
          <p:cNvSpPr>
            <a:spLocks noGrp="1"/>
          </p:cNvSpPr>
          <p:nvPr>
            <p:ph type="sldNum" sz="quarter" idx="10"/>
          </p:nvPr>
        </p:nvSpPr>
        <p:spPr/>
        <p:txBody>
          <a:bodyPr/>
          <a:lstStyle/>
          <a:p>
            <a:fld id="{B0093543-1604-46AF-A6FA-9E7B09989DCD}" type="slidenum">
              <a:rPr lang="en-US" smtClean="0"/>
              <a:pPr/>
              <a:t>15</a:t>
            </a:fld>
            <a:endParaRPr lang="en-US" dirty="0"/>
          </a:p>
        </p:txBody>
      </p:sp>
      <p:pic>
        <p:nvPicPr>
          <p:cNvPr id="3" name="Picture 2">
            <a:extLst>
              <a:ext uri="{FF2B5EF4-FFF2-40B4-BE49-F238E27FC236}">
                <a16:creationId xmlns:a16="http://schemas.microsoft.com/office/drawing/2014/main" id="{C4F1F1B2-E668-4D61-917F-FD9733CC7D19}"/>
              </a:ext>
            </a:extLst>
          </p:cNvPr>
          <p:cNvPicPr>
            <a:picLocks noChangeAspect="1"/>
          </p:cNvPicPr>
          <p:nvPr/>
        </p:nvPicPr>
        <p:blipFill>
          <a:blip r:embed="rId2"/>
          <a:stretch>
            <a:fillRect/>
          </a:stretch>
        </p:blipFill>
        <p:spPr>
          <a:xfrm>
            <a:off x="1353670" y="2837322"/>
            <a:ext cx="10354235" cy="3531727"/>
          </a:xfrm>
          <a:prstGeom prst="rect">
            <a:avLst/>
          </a:prstGeom>
        </p:spPr>
      </p:pic>
    </p:spTree>
    <p:extLst>
      <p:ext uri="{BB962C8B-B14F-4D97-AF65-F5344CB8AC3E}">
        <p14:creationId xmlns:p14="http://schemas.microsoft.com/office/powerpoint/2010/main" val="355454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22378-8534-45A7-AFBF-82F7089EB9E1}"/>
              </a:ext>
            </a:extLst>
          </p:cNvPr>
          <p:cNvSpPr>
            <a:spLocks noGrp="1"/>
          </p:cNvSpPr>
          <p:nvPr>
            <p:ph type="title"/>
          </p:nvPr>
        </p:nvSpPr>
        <p:spPr/>
        <p:txBody>
          <a:bodyPr/>
          <a:lstStyle/>
          <a:p>
            <a:r>
              <a:rPr lang="en-US" dirty="0"/>
              <a:t>Configure mesh profiles in discover</a:t>
            </a:r>
          </a:p>
        </p:txBody>
      </p:sp>
      <p:sp>
        <p:nvSpPr>
          <p:cNvPr id="5" name="Content Placeholder 4">
            <a:extLst>
              <a:ext uri="{FF2B5EF4-FFF2-40B4-BE49-F238E27FC236}">
                <a16:creationId xmlns:a16="http://schemas.microsoft.com/office/drawing/2014/main" id="{41D8E656-B6DD-465B-B44D-51697C960C26}"/>
              </a:ext>
            </a:extLst>
          </p:cNvPr>
          <p:cNvSpPr>
            <a:spLocks noGrp="1"/>
          </p:cNvSpPr>
          <p:nvPr>
            <p:ph idx="1"/>
          </p:nvPr>
        </p:nvSpPr>
        <p:spPr/>
        <p:txBody>
          <a:bodyPr>
            <a:normAutofit/>
          </a:bodyPr>
          <a:lstStyle/>
          <a:p>
            <a:r>
              <a:rPr lang="en-US" dirty="0"/>
              <a:t>Enable the mesh profile, then select the mesh radio and channel</a:t>
            </a:r>
          </a:p>
          <a:p>
            <a:endParaRPr lang="en-US" dirty="0"/>
          </a:p>
        </p:txBody>
      </p:sp>
      <p:sp>
        <p:nvSpPr>
          <p:cNvPr id="4" name="Slide Number Placeholder 3">
            <a:extLst>
              <a:ext uri="{FF2B5EF4-FFF2-40B4-BE49-F238E27FC236}">
                <a16:creationId xmlns:a16="http://schemas.microsoft.com/office/drawing/2014/main" id="{BEBD0940-2C7B-401E-A76F-2A6295F1A03C}"/>
              </a:ext>
            </a:extLst>
          </p:cNvPr>
          <p:cNvSpPr>
            <a:spLocks noGrp="1"/>
          </p:cNvSpPr>
          <p:nvPr>
            <p:ph type="sldNum" sz="quarter" idx="10"/>
          </p:nvPr>
        </p:nvSpPr>
        <p:spPr/>
        <p:txBody>
          <a:bodyPr/>
          <a:lstStyle/>
          <a:p>
            <a:fld id="{B0093543-1604-46AF-A6FA-9E7B09989DCD}" type="slidenum">
              <a:rPr lang="en-US" smtClean="0"/>
              <a:pPr/>
              <a:t>16</a:t>
            </a:fld>
            <a:endParaRPr lang="en-US" dirty="0"/>
          </a:p>
        </p:txBody>
      </p:sp>
      <p:pic>
        <p:nvPicPr>
          <p:cNvPr id="6" name="Picture 5">
            <a:extLst>
              <a:ext uri="{FF2B5EF4-FFF2-40B4-BE49-F238E27FC236}">
                <a16:creationId xmlns:a16="http://schemas.microsoft.com/office/drawing/2014/main" id="{99600054-B001-4BA2-8662-1AF80DE8F4C0}"/>
              </a:ext>
            </a:extLst>
          </p:cNvPr>
          <p:cNvPicPr>
            <a:picLocks noChangeAspect="1"/>
          </p:cNvPicPr>
          <p:nvPr/>
        </p:nvPicPr>
        <p:blipFill>
          <a:blip r:embed="rId2"/>
          <a:stretch>
            <a:fillRect/>
          </a:stretch>
        </p:blipFill>
        <p:spPr>
          <a:xfrm>
            <a:off x="1550894" y="2951840"/>
            <a:ext cx="7422259" cy="3497772"/>
          </a:xfrm>
          <a:prstGeom prst="rect">
            <a:avLst/>
          </a:prstGeom>
        </p:spPr>
      </p:pic>
      <p:pic>
        <p:nvPicPr>
          <p:cNvPr id="7" name="Picture 6">
            <a:extLst>
              <a:ext uri="{FF2B5EF4-FFF2-40B4-BE49-F238E27FC236}">
                <a16:creationId xmlns:a16="http://schemas.microsoft.com/office/drawing/2014/main" id="{C22FDC05-C740-4235-B0CD-29E616FC1705}"/>
              </a:ext>
            </a:extLst>
          </p:cNvPr>
          <p:cNvPicPr>
            <a:picLocks noChangeAspect="1"/>
          </p:cNvPicPr>
          <p:nvPr/>
        </p:nvPicPr>
        <p:blipFill>
          <a:blip r:embed="rId3"/>
          <a:stretch>
            <a:fillRect/>
          </a:stretch>
        </p:blipFill>
        <p:spPr>
          <a:xfrm>
            <a:off x="5683138" y="3519025"/>
            <a:ext cx="3903499" cy="2729376"/>
          </a:xfrm>
          <a:prstGeom prst="rect">
            <a:avLst/>
          </a:prstGeom>
        </p:spPr>
      </p:pic>
    </p:spTree>
    <p:extLst>
      <p:ext uri="{BB962C8B-B14F-4D97-AF65-F5344CB8AC3E}">
        <p14:creationId xmlns:p14="http://schemas.microsoft.com/office/powerpoint/2010/main" val="1575674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83A6385-F2E1-459E-9EA3-5594E8620077}"/>
              </a:ext>
            </a:extLst>
          </p:cNvPr>
          <p:cNvSpPr>
            <a:spLocks noGrp="1"/>
          </p:cNvSpPr>
          <p:nvPr>
            <p:ph type="title"/>
          </p:nvPr>
        </p:nvSpPr>
        <p:spPr/>
        <p:txBody>
          <a:bodyPr/>
          <a:lstStyle/>
          <a:p>
            <a:r>
              <a:rPr lang="en-US" dirty="0"/>
              <a:t>Locate Access points </a:t>
            </a:r>
            <a:br>
              <a:rPr lang="en-US" dirty="0"/>
            </a:br>
            <a:r>
              <a:rPr lang="en-US" dirty="0"/>
              <a:t>and clients in Discover</a:t>
            </a:r>
          </a:p>
        </p:txBody>
      </p:sp>
      <p:sp>
        <p:nvSpPr>
          <p:cNvPr id="4" name="Slide Number Placeholder 3">
            <a:extLst>
              <a:ext uri="{FF2B5EF4-FFF2-40B4-BE49-F238E27FC236}">
                <a16:creationId xmlns:a16="http://schemas.microsoft.com/office/drawing/2014/main" id="{54A67640-F39C-4E22-A752-52DBC0F7C01C}"/>
              </a:ext>
            </a:extLst>
          </p:cNvPr>
          <p:cNvSpPr>
            <a:spLocks noGrp="1"/>
          </p:cNvSpPr>
          <p:nvPr>
            <p:ph type="sldNum" sz="quarter" idx="4294967295"/>
          </p:nvPr>
        </p:nvSpPr>
        <p:spPr>
          <a:xfrm>
            <a:off x="10075864" y="19050"/>
            <a:ext cx="592137" cy="32543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EB2E29-07A9-43F3-A5F0-5788123346A5}" type="slidenum">
              <a:rPr kumimoji="0" lang="en-US" sz="1050" b="0" i="0" u="none" strike="noStrike" kern="1200" cap="none" spc="0" normalizeH="0" baseline="0" noProof="0" smtClean="0">
                <a:ln>
                  <a:noFill/>
                </a:ln>
                <a:solidFill>
                  <a:prstClr val="white">
                    <a:lumMod val="75000"/>
                  </a:prstClr>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050" b="0" i="0" u="none" strike="noStrike" kern="1200" cap="none" spc="0" normalizeH="0" baseline="0" noProof="0" dirty="0">
              <a:ln>
                <a:noFill/>
              </a:ln>
              <a:solidFill>
                <a:prstClr val="white">
                  <a:lumMod val="75000"/>
                </a:prstClr>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462193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193F2-9EFE-48E3-BB74-0657FD732D96}"/>
              </a:ext>
            </a:extLst>
          </p:cNvPr>
          <p:cNvSpPr>
            <a:spLocks noGrp="1"/>
          </p:cNvSpPr>
          <p:nvPr>
            <p:ph type="title"/>
          </p:nvPr>
        </p:nvSpPr>
        <p:spPr/>
        <p:txBody>
          <a:bodyPr/>
          <a:lstStyle/>
          <a:p>
            <a:r>
              <a:rPr lang="en-US" dirty="0"/>
              <a:t>Locate Access points and clients in discover</a:t>
            </a:r>
          </a:p>
        </p:txBody>
      </p:sp>
      <p:pic>
        <p:nvPicPr>
          <p:cNvPr id="7" name="Picture Placeholder 6">
            <a:extLst>
              <a:ext uri="{FF2B5EF4-FFF2-40B4-BE49-F238E27FC236}">
                <a16:creationId xmlns:a16="http://schemas.microsoft.com/office/drawing/2014/main" id="{FA63D1BC-A729-4670-9EFD-E14D8B61F9B6}"/>
              </a:ext>
            </a:extLst>
          </p:cNvPr>
          <p:cNvPicPr>
            <a:picLocks noGrp="1" noChangeAspect="1"/>
          </p:cNvPicPr>
          <p:nvPr>
            <p:ph type="pic" idx="1"/>
          </p:nvPr>
        </p:nvPicPr>
        <p:blipFill>
          <a:blip r:embed="rId2"/>
          <a:srcRect t="7833" b="7833"/>
          <a:stretch>
            <a:fillRect/>
          </a:stretch>
        </p:blipFill>
        <p:spPr>
          <a:prstGeom prst="rect">
            <a:avLst/>
          </a:prstGeom>
        </p:spPr>
      </p:pic>
      <p:sp>
        <p:nvSpPr>
          <p:cNvPr id="3" name="Content Placeholder 2">
            <a:extLst>
              <a:ext uri="{FF2B5EF4-FFF2-40B4-BE49-F238E27FC236}">
                <a16:creationId xmlns:a16="http://schemas.microsoft.com/office/drawing/2014/main" id="{41319610-82C7-4409-8A47-4D6FD17B1E50}"/>
              </a:ext>
            </a:extLst>
          </p:cNvPr>
          <p:cNvSpPr>
            <a:spLocks noGrp="1"/>
          </p:cNvSpPr>
          <p:nvPr>
            <p:ph type="body" sz="half" idx="2"/>
          </p:nvPr>
        </p:nvSpPr>
        <p:spPr/>
        <p:txBody>
          <a:bodyPr>
            <a:normAutofit/>
          </a:bodyPr>
          <a:lstStyle/>
          <a:p>
            <a:pPr marL="342900" indent="-342900">
              <a:buFont typeface="Arial" panose="020B0604020202020204" pitchFamily="34" charset="0"/>
              <a:buChar char="•"/>
            </a:pPr>
            <a:r>
              <a:rPr lang="en-US" sz="2400" dirty="0"/>
              <a:t>You can now locate APs and clients on a floor map in Discover</a:t>
            </a:r>
          </a:p>
          <a:p>
            <a:pPr marL="342900" indent="-342900">
              <a:buFont typeface="Arial" panose="020B0604020202020204" pitchFamily="34" charset="0"/>
              <a:buChar char="•"/>
            </a:pPr>
            <a:r>
              <a:rPr lang="en-US" sz="2400" dirty="0"/>
              <a:t>On the Access Points or Clients Monitor page, right-click the device, then click the </a:t>
            </a:r>
            <a:r>
              <a:rPr lang="en-US" sz="2400" b="1" dirty="0"/>
              <a:t>Locate</a:t>
            </a:r>
            <a:r>
              <a:rPr lang="en-US" sz="2400" dirty="0"/>
              <a:t> action</a:t>
            </a:r>
          </a:p>
        </p:txBody>
      </p:sp>
      <p:sp>
        <p:nvSpPr>
          <p:cNvPr id="4" name="Slide Number Placeholder 3">
            <a:extLst>
              <a:ext uri="{FF2B5EF4-FFF2-40B4-BE49-F238E27FC236}">
                <a16:creationId xmlns:a16="http://schemas.microsoft.com/office/drawing/2014/main" id="{1EB12581-72AF-46F4-B7AF-35B6A51295D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093543-1604-46AF-A6FA-9E7B09989DCD}" type="slidenum">
              <a:rPr kumimoji="0" lang="en-US" sz="1050" b="0" i="0" u="none" strike="noStrike" kern="1200" cap="none" spc="0" normalizeH="0" baseline="0" noProof="0" smtClean="0">
                <a:ln>
                  <a:noFill/>
                </a:ln>
                <a:solidFill>
                  <a:prstClr val="white">
                    <a:lumMod val="75000"/>
                  </a:prstClr>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050" b="0" i="0" u="none" strike="noStrike" kern="1200" cap="none" spc="0" normalizeH="0" baseline="0" noProof="0" dirty="0">
              <a:ln>
                <a:noFill/>
              </a:ln>
              <a:solidFill>
                <a:prstClr val="white">
                  <a:lumMod val="75000"/>
                </a:prstClr>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006765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193F2-9EFE-48E3-BB74-0657FD732D96}"/>
              </a:ext>
            </a:extLst>
          </p:cNvPr>
          <p:cNvSpPr>
            <a:spLocks noGrp="1"/>
          </p:cNvSpPr>
          <p:nvPr>
            <p:ph type="title"/>
          </p:nvPr>
        </p:nvSpPr>
        <p:spPr/>
        <p:txBody>
          <a:bodyPr/>
          <a:lstStyle/>
          <a:p>
            <a:r>
              <a:rPr lang="en-US" dirty="0"/>
              <a:t>Locate Access points and clients in discover</a:t>
            </a:r>
          </a:p>
        </p:txBody>
      </p:sp>
      <p:sp>
        <p:nvSpPr>
          <p:cNvPr id="4" name="Slide Number Placeholder 3">
            <a:extLst>
              <a:ext uri="{FF2B5EF4-FFF2-40B4-BE49-F238E27FC236}">
                <a16:creationId xmlns:a16="http://schemas.microsoft.com/office/drawing/2014/main" id="{1EB12581-72AF-46F4-B7AF-35B6A51295D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093543-1604-46AF-A6FA-9E7B09989DCD}" type="slidenum">
              <a:rPr kumimoji="0" lang="en-US" sz="1050" b="0" i="0" u="none" strike="noStrike" kern="1200" cap="none" spc="0" normalizeH="0" baseline="0" noProof="0" smtClean="0">
                <a:ln>
                  <a:noFill/>
                </a:ln>
                <a:solidFill>
                  <a:prstClr val="white">
                    <a:lumMod val="75000"/>
                  </a:prstClr>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050" b="0" i="0" u="none" strike="noStrike" kern="1200" cap="none" spc="0" normalizeH="0" baseline="0" noProof="0" dirty="0">
              <a:ln>
                <a:noFill/>
              </a:ln>
              <a:solidFill>
                <a:prstClr val="white">
                  <a:lumMod val="75000"/>
                </a:prstClr>
              </a:solidFill>
              <a:effectLst/>
              <a:uLnTx/>
              <a:uFillTx/>
              <a:latin typeface="Tw Cen MT" panose="020B0602020104020603"/>
              <a:ea typeface="+mn-ea"/>
              <a:cs typeface="+mn-cs"/>
            </a:endParaRPr>
          </a:p>
        </p:txBody>
      </p:sp>
      <p:pic>
        <p:nvPicPr>
          <p:cNvPr id="5" name="Picture 4">
            <a:extLst>
              <a:ext uri="{FF2B5EF4-FFF2-40B4-BE49-F238E27FC236}">
                <a16:creationId xmlns:a16="http://schemas.microsoft.com/office/drawing/2014/main" id="{5B5C04D0-9134-46F6-A3BD-F45BA5623007}"/>
              </a:ext>
            </a:extLst>
          </p:cNvPr>
          <p:cNvPicPr>
            <a:picLocks noChangeAspect="1"/>
          </p:cNvPicPr>
          <p:nvPr/>
        </p:nvPicPr>
        <p:blipFill>
          <a:blip r:embed="rId2"/>
          <a:stretch>
            <a:fillRect/>
          </a:stretch>
        </p:blipFill>
        <p:spPr>
          <a:xfrm>
            <a:off x="2238374" y="2007252"/>
            <a:ext cx="7374639" cy="4349959"/>
          </a:xfrm>
          <a:prstGeom prst="rect">
            <a:avLst/>
          </a:prstGeom>
        </p:spPr>
      </p:pic>
    </p:spTree>
    <p:extLst>
      <p:ext uri="{BB962C8B-B14F-4D97-AF65-F5344CB8AC3E}">
        <p14:creationId xmlns:p14="http://schemas.microsoft.com/office/powerpoint/2010/main" val="1934523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D5F75F-C9A7-40FD-B1CC-C3011558103F}"/>
              </a:ext>
            </a:extLst>
          </p:cNvPr>
          <p:cNvSpPr>
            <a:spLocks noGrp="1"/>
          </p:cNvSpPr>
          <p:nvPr>
            <p:ph type="title"/>
          </p:nvPr>
        </p:nvSpPr>
        <p:spPr>
          <a:xfrm>
            <a:off x="1981199" y="274639"/>
            <a:ext cx="5810436" cy="674687"/>
          </a:xfrm>
        </p:spPr>
        <p:txBody>
          <a:bodyPr/>
          <a:lstStyle/>
          <a:p>
            <a:r>
              <a:rPr lang="en-US" dirty="0"/>
              <a:t>What’s New in Wi-fi cloud v8.9</a:t>
            </a:r>
          </a:p>
        </p:txBody>
      </p:sp>
      <p:sp>
        <p:nvSpPr>
          <p:cNvPr id="5" name="Content Placeholder 4">
            <a:extLst>
              <a:ext uri="{FF2B5EF4-FFF2-40B4-BE49-F238E27FC236}">
                <a16:creationId xmlns:a16="http://schemas.microsoft.com/office/drawing/2014/main" id="{0507A25F-7BE2-4220-8F41-AC00AED23CEB}"/>
              </a:ext>
            </a:extLst>
          </p:cNvPr>
          <p:cNvSpPr>
            <a:spLocks noGrp="1"/>
          </p:cNvSpPr>
          <p:nvPr>
            <p:ph idx="1"/>
          </p:nvPr>
        </p:nvSpPr>
        <p:spPr/>
        <p:txBody>
          <a:bodyPr>
            <a:noAutofit/>
          </a:bodyPr>
          <a:lstStyle/>
          <a:p>
            <a:r>
              <a:rPr lang="en-US" dirty="0"/>
              <a:t>New features added to Discover</a:t>
            </a:r>
          </a:p>
          <a:p>
            <a:pPr lvl="1"/>
            <a:r>
              <a:rPr lang="en-US" dirty="0"/>
              <a:t>New applications in the Applications Dashboard</a:t>
            </a:r>
          </a:p>
          <a:p>
            <a:pPr lvl="1"/>
            <a:r>
              <a:rPr lang="en-US" dirty="0"/>
              <a:t>Root cause analysis of client issues</a:t>
            </a:r>
          </a:p>
          <a:p>
            <a:r>
              <a:rPr lang="en-US" dirty="0"/>
              <a:t>Enhancements to Discover</a:t>
            </a:r>
          </a:p>
          <a:p>
            <a:pPr lvl="1"/>
            <a:r>
              <a:rPr lang="en-US" dirty="0"/>
              <a:t>Schedule device upgrades</a:t>
            </a:r>
          </a:p>
          <a:p>
            <a:pPr lvl="1"/>
            <a:r>
              <a:rPr lang="en-US" dirty="0"/>
              <a:t>Configure mesh profiles</a:t>
            </a:r>
          </a:p>
          <a:p>
            <a:pPr lvl="1"/>
            <a:r>
              <a:rPr lang="en-US" dirty="0"/>
              <a:t>Locate APs and clients</a:t>
            </a:r>
          </a:p>
          <a:p>
            <a:pPr lvl="1"/>
            <a:r>
              <a:rPr lang="en-US" dirty="0"/>
              <a:t>List filters and sort order preserved</a:t>
            </a:r>
          </a:p>
          <a:p>
            <a:pPr lvl="1"/>
            <a:r>
              <a:rPr lang="en-US" dirty="0"/>
              <a:t>Enhancements to AP and client details</a:t>
            </a:r>
          </a:p>
          <a:p>
            <a:pPr lvl="1"/>
            <a:r>
              <a:rPr lang="en-US" dirty="0"/>
              <a:t>CIP high-availability support</a:t>
            </a:r>
          </a:p>
          <a:p>
            <a:pPr lvl="1"/>
            <a:r>
              <a:rPr lang="en-US" dirty="0"/>
              <a:t>Additional VLAN monitoring and static IP support</a:t>
            </a:r>
          </a:p>
          <a:p>
            <a:pPr lvl="1"/>
            <a:r>
              <a:rPr lang="en-US" dirty="0"/>
              <a:t>Captive portal support for client connectivity test</a:t>
            </a:r>
          </a:p>
          <a:p>
            <a:pPr marL="0" indent="0">
              <a:buNone/>
            </a:pPr>
            <a:endParaRPr lang="en-US" sz="2000" dirty="0"/>
          </a:p>
        </p:txBody>
      </p:sp>
      <p:sp>
        <p:nvSpPr>
          <p:cNvPr id="3" name="Slide Number Placeholder 2">
            <a:extLst>
              <a:ext uri="{FF2B5EF4-FFF2-40B4-BE49-F238E27FC236}">
                <a16:creationId xmlns:a16="http://schemas.microsoft.com/office/drawing/2014/main" id="{96C7098E-6AC4-43DA-9913-4E84B51B9A47}"/>
              </a:ext>
            </a:extLst>
          </p:cNvPr>
          <p:cNvSpPr>
            <a:spLocks noGrp="1"/>
          </p:cNvSpPr>
          <p:nvPr>
            <p:ph type="sldNum" sz="quarter" idx="10"/>
          </p:nvPr>
        </p:nvSpPr>
        <p:spPr/>
        <p:txBody>
          <a:bodyPr/>
          <a:lstStyle/>
          <a:p>
            <a:fld id="{F2EB2E29-07A9-43F3-A5F0-5788123346A5}" type="slidenum">
              <a:rPr lang="en-US" smtClean="0"/>
              <a:pPr/>
              <a:t>2</a:t>
            </a:fld>
            <a:endParaRPr lang="en-US" dirty="0"/>
          </a:p>
        </p:txBody>
      </p:sp>
    </p:spTree>
    <p:extLst>
      <p:ext uri="{BB962C8B-B14F-4D97-AF65-F5344CB8AC3E}">
        <p14:creationId xmlns:p14="http://schemas.microsoft.com/office/powerpoint/2010/main" val="3019592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193F2-9EFE-48E3-BB74-0657FD732D96}"/>
              </a:ext>
            </a:extLst>
          </p:cNvPr>
          <p:cNvSpPr>
            <a:spLocks noGrp="1"/>
          </p:cNvSpPr>
          <p:nvPr>
            <p:ph type="title"/>
          </p:nvPr>
        </p:nvSpPr>
        <p:spPr/>
        <p:txBody>
          <a:bodyPr/>
          <a:lstStyle/>
          <a:p>
            <a:r>
              <a:rPr lang="en-US" dirty="0"/>
              <a:t>Locate Access points and clients in discover</a:t>
            </a:r>
          </a:p>
        </p:txBody>
      </p:sp>
      <p:sp>
        <p:nvSpPr>
          <p:cNvPr id="3" name="Content Placeholder 2">
            <a:extLst>
              <a:ext uri="{FF2B5EF4-FFF2-40B4-BE49-F238E27FC236}">
                <a16:creationId xmlns:a16="http://schemas.microsoft.com/office/drawing/2014/main" id="{41319610-82C7-4409-8A47-4D6FD17B1E50}"/>
              </a:ext>
            </a:extLst>
          </p:cNvPr>
          <p:cNvSpPr>
            <a:spLocks noGrp="1"/>
          </p:cNvSpPr>
          <p:nvPr>
            <p:ph idx="1"/>
          </p:nvPr>
        </p:nvSpPr>
        <p:spPr>
          <a:xfrm>
            <a:off x="1141413" y="2249486"/>
            <a:ext cx="3158162" cy="4119563"/>
          </a:xfrm>
        </p:spPr>
        <p:txBody>
          <a:bodyPr>
            <a:normAutofit/>
          </a:bodyPr>
          <a:lstStyle/>
          <a:p>
            <a:r>
              <a:rPr lang="en-US" sz="2400" dirty="0"/>
              <a:t>You can also perform a locate action from the Floor Plans page</a:t>
            </a:r>
          </a:p>
          <a:p>
            <a:endParaRPr lang="en-US" sz="2400" dirty="0"/>
          </a:p>
        </p:txBody>
      </p:sp>
      <p:sp>
        <p:nvSpPr>
          <p:cNvPr id="4" name="Slide Number Placeholder 3">
            <a:extLst>
              <a:ext uri="{FF2B5EF4-FFF2-40B4-BE49-F238E27FC236}">
                <a16:creationId xmlns:a16="http://schemas.microsoft.com/office/drawing/2014/main" id="{1EB12581-72AF-46F4-B7AF-35B6A51295D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093543-1604-46AF-A6FA-9E7B09989DCD}" type="slidenum">
              <a:rPr kumimoji="0" lang="en-US" sz="1050" b="0" i="0" u="none" strike="noStrike" kern="1200" cap="none" spc="0" normalizeH="0" baseline="0" noProof="0" smtClean="0">
                <a:ln>
                  <a:noFill/>
                </a:ln>
                <a:solidFill>
                  <a:prstClr val="white">
                    <a:lumMod val="75000"/>
                  </a:prstClr>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050" b="0" i="0" u="none" strike="noStrike" kern="1200" cap="none" spc="0" normalizeH="0" baseline="0" noProof="0" dirty="0">
              <a:ln>
                <a:noFill/>
              </a:ln>
              <a:solidFill>
                <a:prstClr val="white">
                  <a:lumMod val="75000"/>
                </a:prstClr>
              </a:solidFill>
              <a:effectLst/>
              <a:uLnTx/>
              <a:uFillTx/>
              <a:latin typeface="Tw Cen MT" panose="020B0602020104020603"/>
              <a:ea typeface="+mn-ea"/>
              <a:cs typeface="+mn-cs"/>
            </a:endParaRPr>
          </a:p>
        </p:txBody>
      </p:sp>
      <p:pic>
        <p:nvPicPr>
          <p:cNvPr id="7" name="Picture 6">
            <a:extLst>
              <a:ext uri="{FF2B5EF4-FFF2-40B4-BE49-F238E27FC236}">
                <a16:creationId xmlns:a16="http://schemas.microsoft.com/office/drawing/2014/main" id="{D5FC3463-3FD9-4DEE-8918-10BA25F39ECC}"/>
              </a:ext>
            </a:extLst>
          </p:cNvPr>
          <p:cNvPicPr>
            <a:picLocks noChangeAspect="1"/>
          </p:cNvPicPr>
          <p:nvPr/>
        </p:nvPicPr>
        <p:blipFill>
          <a:blip r:embed="rId2"/>
          <a:stretch>
            <a:fillRect/>
          </a:stretch>
        </p:blipFill>
        <p:spPr>
          <a:xfrm>
            <a:off x="4299574" y="1716785"/>
            <a:ext cx="6747837" cy="4522697"/>
          </a:xfrm>
          <a:prstGeom prst="rect">
            <a:avLst/>
          </a:prstGeom>
        </p:spPr>
      </p:pic>
    </p:spTree>
    <p:extLst>
      <p:ext uri="{BB962C8B-B14F-4D97-AF65-F5344CB8AC3E}">
        <p14:creationId xmlns:p14="http://schemas.microsoft.com/office/powerpoint/2010/main" val="283286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193F2-9EFE-48E3-BB74-0657FD732D96}"/>
              </a:ext>
            </a:extLst>
          </p:cNvPr>
          <p:cNvSpPr>
            <a:spLocks noGrp="1"/>
          </p:cNvSpPr>
          <p:nvPr>
            <p:ph type="title"/>
          </p:nvPr>
        </p:nvSpPr>
        <p:spPr/>
        <p:txBody>
          <a:bodyPr/>
          <a:lstStyle/>
          <a:p>
            <a:r>
              <a:rPr lang="en-US" dirty="0"/>
              <a:t>Locate Access points and clients in discover</a:t>
            </a:r>
          </a:p>
        </p:txBody>
      </p:sp>
      <p:sp>
        <p:nvSpPr>
          <p:cNvPr id="3" name="Content Placeholder 2">
            <a:extLst>
              <a:ext uri="{FF2B5EF4-FFF2-40B4-BE49-F238E27FC236}">
                <a16:creationId xmlns:a16="http://schemas.microsoft.com/office/drawing/2014/main" id="{41319610-82C7-4409-8A47-4D6FD17B1E50}"/>
              </a:ext>
            </a:extLst>
          </p:cNvPr>
          <p:cNvSpPr>
            <a:spLocks noGrp="1"/>
          </p:cNvSpPr>
          <p:nvPr>
            <p:ph idx="1"/>
          </p:nvPr>
        </p:nvSpPr>
        <p:spPr/>
        <p:txBody>
          <a:bodyPr>
            <a:normAutofit/>
          </a:bodyPr>
          <a:lstStyle/>
          <a:p>
            <a:r>
              <a:rPr lang="en-US" sz="2400" dirty="0"/>
              <a:t>If you do not have a floor plan image uploaded, or if there is not enough data (minimum of 3 sensing APs required to locate a device) the distance of the device from the nearest sensing AP is indicated</a:t>
            </a:r>
          </a:p>
          <a:p>
            <a:endParaRPr lang="en-US" sz="2400" dirty="0"/>
          </a:p>
        </p:txBody>
      </p:sp>
      <p:sp>
        <p:nvSpPr>
          <p:cNvPr id="4" name="Slide Number Placeholder 3">
            <a:extLst>
              <a:ext uri="{FF2B5EF4-FFF2-40B4-BE49-F238E27FC236}">
                <a16:creationId xmlns:a16="http://schemas.microsoft.com/office/drawing/2014/main" id="{1EB12581-72AF-46F4-B7AF-35B6A51295D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093543-1604-46AF-A6FA-9E7B09989DCD}" type="slidenum">
              <a:rPr kumimoji="0" lang="en-US" sz="1050" b="0" i="0" u="none" strike="noStrike" kern="1200" cap="none" spc="0" normalizeH="0" baseline="0" noProof="0" smtClean="0">
                <a:ln>
                  <a:noFill/>
                </a:ln>
                <a:solidFill>
                  <a:prstClr val="white">
                    <a:lumMod val="75000"/>
                  </a:prstClr>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050" b="0" i="0" u="none" strike="noStrike" kern="1200" cap="none" spc="0" normalizeH="0" baseline="0" noProof="0" dirty="0">
              <a:ln>
                <a:noFill/>
              </a:ln>
              <a:solidFill>
                <a:prstClr val="white">
                  <a:lumMod val="75000"/>
                </a:prstClr>
              </a:solidFill>
              <a:effectLst/>
              <a:uLnTx/>
              <a:uFillTx/>
              <a:latin typeface="Tw Cen MT" panose="020B0602020104020603"/>
              <a:ea typeface="+mn-ea"/>
              <a:cs typeface="+mn-cs"/>
            </a:endParaRPr>
          </a:p>
        </p:txBody>
      </p:sp>
      <p:pic>
        <p:nvPicPr>
          <p:cNvPr id="5" name="Picture 4">
            <a:extLst>
              <a:ext uri="{FF2B5EF4-FFF2-40B4-BE49-F238E27FC236}">
                <a16:creationId xmlns:a16="http://schemas.microsoft.com/office/drawing/2014/main" id="{ED748382-6C32-41AF-AB38-4030242CA6E3}"/>
              </a:ext>
            </a:extLst>
          </p:cNvPr>
          <p:cNvPicPr>
            <a:picLocks noChangeAspect="1"/>
          </p:cNvPicPr>
          <p:nvPr/>
        </p:nvPicPr>
        <p:blipFill>
          <a:blip r:embed="rId2"/>
          <a:stretch>
            <a:fillRect/>
          </a:stretch>
        </p:blipFill>
        <p:spPr>
          <a:xfrm>
            <a:off x="1141412" y="3659646"/>
            <a:ext cx="10128848" cy="2202533"/>
          </a:xfrm>
          <a:prstGeom prst="rect">
            <a:avLst/>
          </a:prstGeom>
        </p:spPr>
      </p:pic>
    </p:spTree>
    <p:extLst>
      <p:ext uri="{BB962C8B-B14F-4D97-AF65-F5344CB8AC3E}">
        <p14:creationId xmlns:p14="http://schemas.microsoft.com/office/powerpoint/2010/main" val="3265205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22FD74-8FFB-45F4-BF48-8C98970CC6C4}"/>
              </a:ext>
            </a:extLst>
          </p:cNvPr>
          <p:cNvSpPr>
            <a:spLocks noGrp="1"/>
          </p:cNvSpPr>
          <p:nvPr>
            <p:ph type="title"/>
          </p:nvPr>
        </p:nvSpPr>
        <p:spPr/>
        <p:txBody>
          <a:bodyPr/>
          <a:lstStyle/>
          <a:p>
            <a:r>
              <a:rPr lang="en-US" dirty="0"/>
              <a:t>list Filters and Sort order preserved </a:t>
            </a:r>
          </a:p>
        </p:txBody>
      </p:sp>
      <p:sp>
        <p:nvSpPr>
          <p:cNvPr id="4" name="Slide Number Placeholder 3">
            <a:extLst>
              <a:ext uri="{FF2B5EF4-FFF2-40B4-BE49-F238E27FC236}">
                <a16:creationId xmlns:a16="http://schemas.microsoft.com/office/drawing/2014/main" id="{57425DBF-8205-4D8C-9274-236D391AE396}"/>
              </a:ext>
            </a:extLst>
          </p:cNvPr>
          <p:cNvSpPr>
            <a:spLocks noGrp="1"/>
          </p:cNvSpPr>
          <p:nvPr>
            <p:ph type="sldNum" sz="quarter" idx="4294967295"/>
          </p:nvPr>
        </p:nvSpPr>
        <p:spPr>
          <a:xfrm>
            <a:off x="10075864" y="19050"/>
            <a:ext cx="592137" cy="32543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093543-1604-46AF-A6FA-9E7B09989DCD}" type="slidenum">
              <a:rPr kumimoji="0" lang="en-US" sz="1050" b="0" i="0" u="none" strike="noStrike" kern="1200" cap="none" spc="0" normalizeH="0" baseline="0" noProof="0" smtClean="0">
                <a:ln>
                  <a:noFill/>
                </a:ln>
                <a:solidFill>
                  <a:prstClr val="white">
                    <a:lumMod val="75000"/>
                  </a:prstClr>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050" b="0" i="0" u="none" strike="noStrike" kern="1200" cap="none" spc="0" normalizeH="0" baseline="0" noProof="0" dirty="0">
              <a:ln>
                <a:noFill/>
              </a:ln>
              <a:solidFill>
                <a:prstClr val="white">
                  <a:lumMod val="75000"/>
                </a:prstClr>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08530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6389C-2B5F-4F5A-B522-AC924FB74F36}"/>
              </a:ext>
            </a:extLst>
          </p:cNvPr>
          <p:cNvSpPr>
            <a:spLocks noGrp="1"/>
          </p:cNvSpPr>
          <p:nvPr>
            <p:ph type="title"/>
          </p:nvPr>
        </p:nvSpPr>
        <p:spPr/>
        <p:txBody>
          <a:bodyPr/>
          <a:lstStyle/>
          <a:p>
            <a:r>
              <a:rPr lang="en-US" dirty="0"/>
              <a:t>List Filters and sort order preserved</a:t>
            </a:r>
          </a:p>
        </p:txBody>
      </p:sp>
      <p:sp>
        <p:nvSpPr>
          <p:cNvPr id="3" name="Content Placeholder 2">
            <a:extLst>
              <a:ext uri="{FF2B5EF4-FFF2-40B4-BE49-F238E27FC236}">
                <a16:creationId xmlns:a16="http://schemas.microsoft.com/office/drawing/2014/main" id="{39AA3D41-AEEF-4DA5-AD44-99A8D4675BDF}"/>
              </a:ext>
            </a:extLst>
          </p:cNvPr>
          <p:cNvSpPr>
            <a:spLocks noGrp="1"/>
          </p:cNvSpPr>
          <p:nvPr>
            <p:ph idx="1"/>
          </p:nvPr>
        </p:nvSpPr>
        <p:spPr>
          <a:xfrm>
            <a:off x="1141413" y="2249486"/>
            <a:ext cx="4013294" cy="4119563"/>
          </a:xfrm>
        </p:spPr>
        <p:txBody>
          <a:bodyPr/>
          <a:lstStyle/>
          <a:p>
            <a:pPr lvl="0"/>
            <a:r>
              <a:rPr lang="en-US" dirty="0"/>
              <a:t>Filters and the sort order of Access Point and Client lists are now preserved when you navigate between pages in Discover</a:t>
            </a:r>
          </a:p>
        </p:txBody>
      </p:sp>
      <p:sp>
        <p:nvSpPr>
          <p:cNvPr id="4" name="Slide Number Placeholder 3">
            <a:extLst>
              <a:ext uri="{FF2B5EF4-FFF2-40B4-BE49-F238E27FC236}">
                <a16:creationId xmlns:a16="http://schemas.microsoft.com/office/drawing/2014/main" id="{B356D868-EF8A-46EC-85AF-6B03E89175B9}"/>
              </a:ext>
            </a:extLst>
          </p:cNvPr>
          <p:cNvSpPr>
            <a:spLocks noGrp="1"/>
          </p:cNvSpPr>
          <p:nvPr>
            <p:ph type="sldNum" sz="quarter" idx="4294967295"/>
          </p:nvPr>
        </p:nvSpPr>
        <p:spPr>
          <a:xfrm>
            <a:off x="9448800" y="5883275"/>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093543-1604-46AF-A6FA-9E7B09989DCD}" type="slidenum">
              <a:rPr kumimoji="0" lang="en-US" sz="1050" b="0" i="0" u="none" strike="noStrike" kern="1200" cap="none" spc="0" normalizeH="0" baseline="0" noProof="0" smtClean="0">
                <a:ln>
                  <a:noFill/>
                </a:ln>
                <a:solidFill>
                  <a:prstClr val="white">
                    <a:lumMod val="75000"/>
                  </a:prstClr>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050" b="0" i="0" u="none" strike="noStrike" kern="1200" cap="none" spc="0" normalizeH="0" baseline="0" noProof="0" dirty="0">
              <a:ln>
                <a:noFill/>
              </a:ln>
              <a:solidFill>
                <a:prstClr val="white">
                  <a:lumMod val="75000"/>
                </a:prstClr>
              </a:solidFill>
              <a:effectLst/>
              <a:uLnTx/>
              <a:uFillTx/>
              <a:latin typeface="Tw Cen MT" panose="020B0602020104020603"/>
              <a:ea typeface="+mn-ea"/>
              <a:cs typeface="+mn-cs"/>
            </a:endParaRPr>
          </a:p>
        </p:txBody>
      </p:sp>
      <p:pic>
        <p:nvPicPr>
          <p:cNvPr id="6" name="Picture 5">
            <a:extLst>
              <a:ext uri="{FF2B5EF4-FFF2-40B4-BE49-F238E27FC236}">
                <a16:creationId xmlns:a16="http://schemas.microsoft.com/office/drawing/2014/main" id="{20A5DC14-E451-4639-B827-71CCB3E0B75D}"/>
              </a:ext>
            </a:extLst>
          </p:cNvPr>
          <p:cNvPicPr>
            <a:picLocks noChangeAspect="1"/>
          </p:cNvPicPr>
          <p:nvPr/>
        </p:nvPicPr>
        <p:blipFill>
          <a:blip r:embed="rId2"/>
          <a:stretch>
            <a:fillRect/>
          </a:stretch>
        </p:blipFill>
        <p:spPr>
          <a:xfrm>
            <a:off x="5253317" y="2004248"/>
            <a:ext cx="5961529" cy="3726629"/>
          </a:xfrm>
          <a:prstGeom prst="rect">
            <a:avLst/>
          </a:prstGeom>
        </p:spPr>
      </p:pic>
    </p:spTree>
    <p:extLst>
      <p:ext uri="{BB962C8B-B14F-4D97-AF65-F5344CB8AC3E}">
        <p14:creationId xmlns:p14="http://schemas.microsoft.com/office/powerpoint/2010/main" val="98831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22FD74-8FFB-45F4-BF48-8C98970CC6C4}"/>
              </a:ext>
            </a:extLst>
          </p:cNvPr>
          <p:cNvSpPr>
            <a:spLocks noGrp="1"/>
          </p:cNvSpPr>
          <p:nvPr>
            <p:ph type="title"/>
          </p:nvPr>
        </p:nvSpPr>
        <p:spPr/>
        <p:txBody>
          <a:bodyPr/>
          <a:lstStyle/>
          <a:p>
            <a:r>
              <a:rPr lang="en-US" dirty="0"/>
              <a:t>AP and client details enhancements</a:t>
            </a:r>
          </a:p>
        </p:txBody>
      </p:sp>
      <p:sp>
        <p:nvSpPr>
          <p:cNvPr id="4" name="Slide Number Placeholder 3">
            <a:extLst>
              <a:ext uri="{FF2B5EF4-FFF2-40B4-BE49-F238E27FC236}">
                <a16:creationId xmlns:a16="http://schemas.microsoft.com/office/drawing/2014/main" id="{57425DBF-8205-4D8C-9274-236D391AE396}"/>
              </a:ext>
            </a:extLst>
          </p:cNvPr>
          <p:cNvSpPr>
            <a:spLocks noGrp="1"/>
          </p:cNvSpPr>
          <p:nvPr>
            <p:ph type="sldNum" sz="quarter" idx="4294967295"/>
          </p:nvPr>
        </p:nvSpPr>
        <p:spPr>
          <a:xfrm>
            <a:off x="10075864" y="19050"/>
            <a:ext cx="592137" cy="325438"/>
          </a:xfrm>
        </p:spPr>
        <p:txBody>
          <a:bodyPr/>
          <a:lstStyle/>
          <a:p>
            <a:fld id="{B0093543-1604-46AF-A6FA-9E7B09989DCD}" type="slidenum">
              <a:rPr lang="en-US" smtClean="0"/>
              <a:pPr/>
              <a:t>24</a:t>
            </a:fld>
            <a:endParaRPr lang="en-US" dirty="0"/>
          </a:p>
        </p:txBody>
      </p:sp>
    </p:spTree>
    <p:extLst>
      <p:ext uri="{BB962C8B-B14F-4D97-AF65-F5344CB8AC3E}">
        <p14:creationId xmlns:p14="http://schemas.microsoft.com/office/powerpoint/2010/main" val="2996639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6389C-2B5F-4F5A-B522-AC924FB74F36}"/>
              </a:ext>
            </a:extLst>
          </p:cNvPr>
          <p:cNvSpPr>
            <a:spLocks noGrp="1"/>
          </p:cNvSpPr>
          <p:nvPr>
            <p:ph type="title"/>
          </p:nvPr>
        </p:nvSpPr>
        <p:spPr/>
        <p:txBody>
          <a:bodyPr/>
          <a:lstStyle/>
          <a:p>
            <a:r>
              <a:rPr lang="en-US" dirty="0"/>
              <a:t>Ap and client details enhancements</a:t>
            </a:r>
          </a:p>
        </p:txBody>
      </p:sp>
      <p:sp>
        <p:nvSpPr>
          <p:cNvPr id="3" name="Content Placeholder 2">
            <a:extLst>
              <a:ext uri="{FF2B5EF4-FFF2-40B4-BE49-F238E27FC236}">
                <a16:creationId xmlns:a16="http://schemas.microsoft.com/office/drawing/2014/main" id="{39AA3D41-AEEF-4DA5-AD44-99A8D4675BDF}"/>
              </a:ext>
            </a:extLst>
          </p:cNvPr>
          <p:cNvSpPr>
            <a:spLocks noGrp="1"/>
          </p:cNvSpPr>
          <p:nvPr>
            <p:ph idx="1"/>
          </p:nvPr>
        </p:nvSpPr>
        <p:spPr>
          <a:xfrm>
            <a:off x="1141413" y="2249486"/>
            <a:ext cx="3475412" cy="4119563"/>
          </a:xfrm>
        </p:spPr>
        <p:txBody>
          <a:bodyPr/>
          <a:lstStyle/>
          <a:p>
            <a:r>
              <a:rPr lang="en-US" dirty="0"/>
              <a:t>New AP health statistics and wired network properties are available in the AP monitoring pages and AP properties</a:t>
            </a:r>
          </a:p>
        </p:txBody>
      </p:sp>
      <p:sp>
        <p:nvSpPr>
          <p:cNvPr id="4" name="Slide Number Placeholder 3">
            <a:extLst>
              <a:ext uri="{FF2B5EF4-FFF2-40B4-BE49-F238E27FC236}">
                <a16:creationId xmlns:a16="http://schemas.microsoft.com/office/drawing/2014/main" id="{B356D868-EF8A-46EC-85AF-6B03E89175B9}"/>
              </a:ext>
            </a:extLst>
          </p:cNvPr>
          <p:cNvSpPr>
            <a:spLocks noGrp="1"/>
          </p:cNvSpPr>
          <p:nvPr>
            <p:ph type="sldNum" sz="quarter" idx="4294967295"/>
          </p:nvPr>
        </p:nvSpPr>
        <p:spPr>
          <a:xfrm>
            <a:off x="9448800" y="5883275"/>
            <a:ext cx="2743200" cy="365125"/>
          </a:xfrm>
        </p:spPr>
        <p:txBody>
          <a:bodyPr/>
          <a:lstStyle/>
          <a:p>
            <a:fld id="{B0093543-1604-46AF-A6FA-9E7B09989DCD}" type="slidenum">
              <a:rPr lang="en-US" smtClean="0"/>
              <a:pPr/>
              <a:t>25</a:t>
            </a:fld>
            <a:endParaRPr lang="en-US" dirty="0"/>
          </a:p>
        </p:txBody>
      </p:sp>
      <p:pic>
        <p:nvPicPr>
          <p:cNvPr id="7" name="Picture 6">
            <a:extLst>
              <a:ext uri="{FF2B5EF4-FFF2-40B4-BE49-F238E27FC236}">
                <a16:creationId xmlns:a16="http://schemas.microsoft.com/office/drawing/2014/main" id="{FAB500F6-AF9A-4F77-8837-AB13DE81A86E}"/>
              </a:ext>
            </a:extLst>
          </p:cNvPr>
          <p:cNvPicPr>
            <a:picLocks noChangeAspect="1"/>
          </p:cNvPicPr>
          <p:nvPr/>
        </p:nvPicPr>
        <p:blipFill>
          <a:blip r:embed="rId2"/>
          <a:stretch>
            <a:fillRect/>
          </a:stretch>
        </p:blipFill>
        <p:spPr>
          <a:xfrm>
            <a:off x="4849907" y="1879673"/>
            <a:ext cx="6404605" cy="4003601"/>
          </a:xfrm>
          <a:prstGeom prst="rect">
            <a:avLst/>
          </a:prstGeom>
        </p:spPr>
      </p:pic>
      <p:cxnSp>
        <p:nvCxnSpPr>
          <p:cNvPr id="11" name="Straight Arrow Connector 10">
            <a:extLst>
              <a:ext uri="{FF2B5EF4-FFF2-40B4-BE49-F238E27FC236}">
                <a16:creationId xmlns:a16="http://schemas.microsoft.com/office/drawing/2014/main" id="{695AE1E4-A2F7-4A4D-B697-761E75F6F68E}"/>
              </a:ext>
            </a:extLst>
          </p:cNvPr>
          <p:cNvCxnSpPr/>
          <p:nvPr/>
        </p:nvCxnSpPr>
        <p:spPr>
          <a:xfrm flipV="1">
            <a:off x="6409765" y="2411506"/>
            <a:ext cx="2357717" cy="6633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193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6389C-2B5F-4F5A-B522-AC924FB74F36}"/>
              </a:ext>
            </a:extLst>
          </p:cNvPr>
          <p:cNvSpPr>
            <a:spLocks noGrp="1"/>
          </p:cNvSpPr>
          <p:nvPr>
            <p:ph type="title"/>
          </p:nvPr>
        </p:nvSpPr>
        <p:spPr/>
        <p:txBody>
          <a:bodyPr/>
          <a:lstStyle/>
          <a:p>
            <a:r>
              <a:rPr lang="en-US" dirty="0"/>
              <a:t>Ap and client details enhancements</a:t>
            </a:r>
          </a:p>
        </p:txBody>
      </p:sp>
      <p:sp>
        <p:nvSpPr>
          <p:cNvPr id="3" name="Content Placeholder 2">
            <a:extLst>
              <a:ext uri="{FF2B5EF4-FFF2-40B4-BE49-F238E27FC236}">
                <a16:creationId xmlns:a16="http://schemas.microsoft.com/office/drawing/2014/main" id="{39AA3D41-AEEF-4DA5-AD44-99A8D4675BDF}"/>
              </a:ext>
            </a:extLst>
          </p:cNvPr>
          <p:cNvSpPr>
            <a:spLocks noGrp="1"/>
          </p:cNvSpPr>
          <p:nvPr>
            <p:ph idx="1"/>
          </p:nvPr>
        </p:nvSpPr>
        <p:spPr/>
        <p:txBody>
          <a:bodyPr/>
          <a:lstStyle/>
          <a:p>
            <a:r>
              <a:rPr lang="en-US" dirty="0"/>
              <a:t>AP Health — Shows CPU and memory utilization</a:t>
            </a:r>
          </a:p>
          <a:p>
            <a:r>
              <a:rPr lang="en-US" dirty="0"/>
              <a:t>Configuration — Indicates the AP location, operating mode, SSID, and channel information</a:t>
            </a:r>
          </a:p>
          <a:p>
            <a:r>
              <a:rPr lang="en-US" dirty="0"/>
              <a:t>Wired Properties — Indicates the wired side properties of an AP</a:t>
            </a:r>
          </a:p>
          <a:p>
            <a:pPr lvl="1"/>
            <a:r>
              <a:rPr lang="en-US" dirty="0"/>
              <a:t>Includes  the switch details, the link speed, and the VLANs detected by the AP</a:t>
            </a:r>
          </a:p>
          <a:p>
            <a:pPr lvl="1"/>
            <a:r>
              <a:rPr lang="en-US" dirty="0"/>
              <a:t>The IP address network properties of the AP include the DHCP and DNS servers the AP uses, and the DHCP lease time</a:t>
            </a:r>
          </a:p>
        </p:txBody>
      </p:sp>
      <p:sp>
        <p:nvSpPr>
          <p:cNvPr id="4" name="Slide Number Placeholder 3">
            <a:extLst>
              <a:ext uri="{FF2B5EF4-FFF2-40B4-BE49-F238E27FC236}">
                <a16:creationId xmlns:a16="http://schemas.microsoft.com/office/drawing/2014/main" id="{B356D868-EF8A-46EC-85AF-6B03E89175B9}"/>
              </a:ext>
            </a:extLst>
          </p:cNvPr>
          <p:cNvSpPr>
            <a:spLocks noGrp="1"/>
          </p:cNvSpPr>
          <p:nvPr>
            <p:ph type="sldNum" sz="quarter" idx="12"/>
          </p:nvPr>
        </p:nvSpPr>
        <p:spPr/>
        <p:txBody>
          <a:bodyPr/>
          <a:lstStyle/>
          <a:p>
            <a:fld id="{B0093543-1604-46AF-A6FA-9E7B09989DCD}" type="slidenum">
              <a:rPr lang="en-US" smtClean="0"/>
              <a:pPr/>
              <a:t>26</a:t>
            </a:fld>
            <a:endParaRPr lang="en-US" dirty="0"/>
          </a:p>
        </p:txBody>
      </p:sp>
    </p:spTree>
    <p:extLst>
      <p:ext uri="{BB962C8B-B14F-4D97-AF65-F5344CB8AC3E}">
        <p14:creationId xmlns:p14="http://schemas.microsoft.com/office/powerpoint/2010/main" val="3764798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CFDF49F-0849-49ED-BF86-A4D7F9DD0AE0}"/>
              </a:ext>
            </a:extLst>
          </p:cNvPr>
          <p:cNvPicPr>
            <a:picLocks noChangeAspect="1"/>
          </p:cNvPicPr>
          <p:nvPr/>
        </p:nvPicPr>
        <p:blipFill>
          <a:blip r:embed="rId2"/>
          <a:stretch>
            <a:fillRect/>
          </a:stretch>
        </p:blipFill>
        <p:spPr>
          <a:xfrm>
            <a:off x="4736258" y="2120652"/>
            <a:ext cx="6603201" cy="4127747"/>
          </a:xfrm>
          <a:prstGeom prst="rect">
            <a:avLst/>
          </a:prstGeom>
        </p:spPr>
      </p:pic>
      <p:sp>
        <p:nvSpPr>
          <p:cNvPr id="2" name="Title 1">
            <a:extLst>
              <a:ext uri="{FF2B5EF4-FFF2-40B4-BE49-F238E27FC236}">
                <a16:creationId xmlns:a16="http://schemas.microsoft.com/office/drawing/2014/main" id="{52E6389C-2B5F-4F5A-B522-AC924FB74F36}"/>
              </a:ext>
            </a:extLst>
          </p:cNvPr>
          <p:cNvSpPr>
            <a:spLocks noGrp="1"/>
          </p:cNvSpPr>
          <p:nvPr>
            <p:ph type="title"/>
          </p:nvPr>
        </p:nvSpPr>
        <p:spPr/>
        <p:txBody>
          <a:bodyPr/>
          <a:lstStyle/>
          <a:p>
            <a:r>
              <a:rPr lang="en-US" dirty="0"/>
              <a:t>Ap and client details enhancements</a:t>
            </a:r>
          </a:p>
        </p:txBody>
      </p:sp>
      <p:sp>
        <p:nvSpPr>
          <p:cNvPr id="3" name="Content Placeholder 2">
            <a:extLst>
              <a:ext uri="{FF2B5EF4-FFF2-40B4-BE49-F238E27FC236}">
                <a16:creationId xmlns:a16="http://schemas.microsoft.com/office/drawing/2014/main" id="{39AA3D41-AEEF-4DA5-AD44-99A8D4675BDF}"/>
              </a:ext>
            </a:extLst>
          </p:cNvPr>
          <p:cNvSpPr>
            <a:spLocks noGrp="1"/>
          </p:cNvSpPr>
          <p:nvPr>
            <p:ph idx="1"/>
          </p:nvPr>
        </p:nvSpPr>
        <p:spPr>
          <a:xfrm>
            <a:off x="1141413" y="2249486"/>
            <a:ext cx="3475412" cy="4119563"/>
          </a:xfrm>
        </p:spPr>
        <p:txBody>
          <a:bodyPr/>
          <a:lstStyle/>
          <a:p>
            <a:r>
              <a:rPr lang="en-US" dirty="0"/>
              <a:t>Client details include basic client information and association details about the AP to which the client is associated</a:t>
            </a:r>
          </a:p>
        </p:txBody>
      </p:sp>
      <p:sp>
        <p:nvSpPr>
          <p:cNvPr id="4" name="Slide Number Placeholder 3">
            <a:extLst>
              <a:ext uri="{FF2B5EF4-FFF2-40B4-BE49-F238E27FC236}">
                <a16:creationId xmlns:a16="http://schemas.microsoft.com/office/drawing/2014/main" id="{B356D868-EF8A-46EC-85AF-6B03E89175B9}"/>
              </a:ext>
            </a:extLst>
          </p:cNvPr>
          <p:cNvSpPr>
            <a:spLocks noGrp="1"/>
          </p:cNvSpPr>
          <p:nvPr>
            <p:ph type="sldNum" sz="quarter" idx="4294967295"/>
          </p:nvPr>
        </p:nvSpPr>
        <p:spPr>
          <a:xfrm>
            <a:off x="9448800" y="5883275"/>
            <a:ext cx="2743200" cy="365125"/>
          </a:xfrm>
        </p:spPr>
        <p:txBody>
          <a:bodyPr/>
          <a:lstStyle/>
          <a:p>
            <a:fld id="{B0093543-1604-46AF-A6FA-9E7B09989DCD}" type="slidenum">
              <a:rPr lang="en-US" smtClean="0"/>
              <a:pPr/>
              <a:t>27</a:t>
            </a:fld>
            <a:endParaRPr lang="en-US" dirty="0"/>
          </a:p>
        </p:txBody>
      </p:sp>
      <p:cxnSp>
        <p:nvCxnSpPr>
          <p:cNvPr id="11" name="Straight Arrow Connector 10">
            <a:extLst>
              <a:ext uri="{FF2B5EF4-FFF2-40B4-BE49-F238E27FC236}">
                <a16:creationId xmlns:a16="http://schemas.microsoft.com/office/drawing/2014/main" id="{695AE1E4-A2F7-4A4D-B697-761E75F6F68E}"/>
              </a:ext>
            </a:extLst>
          </p:cNvPr>
          <p:cNvCxnSpPr/>
          <p:nvPr/>
        </p:nvCxnSpPr>
        <p:spPr>
          <a:xfrm flipV="1">
            <a:off x="6403694" y="2765612"/>
            <a:ext cx="2357717" cy="6633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833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22FD74-8FFB-45F4-BF48-8C98970CC6C4}"/>
              </a:ext>
            </a:extLst>
          </p:cNvPr>
          <p:cNvSpPr>
            <a:spLocks noGrp="1"/>
          </p:cNvSpPr>
          <p:nvPr>
            <p:ph type="title"/>
          </p:nvPr>
        </p:nvSpPr>
        <p:spPr/>
        <p:txBody>
          <a:bodyPr/>
          <a:lstStyle/>
          <a:p>
            <a:r>
              <a:rPr lang="en-US" dirty="0"/>
              <a:t>Cip high-availability support</a:t>
            </a:r>
          </a:p>
        </p:txBody>
      </p:sp>
      <p:sp>
        <p:nvSpPr>
          <p:cNvPr id="4" name="Slide Number Placeholder 3">
            <a:extLst>
              <a:ext uri="{FF2B5EF4-FFF2-40B4-BE49-F238E27FC236}">
                <a16:creationId xmlns:a16="http://schemas.microsoft.com/office/drawing/2014/main" id="{57425DBF-8205-4D8C-9274-236D391AE396}"/>
              </a:ext>
            </a:extLst>
          </p:cNvPr>
          <p:cNvSpPr>
            <a:spLocks noGrp="1"/>
          </p:cNvSpPr>
          <p:nvPr>
            <p:ph type="sldNum" sz="quarter" idx="4294967295"/>
          </p:nvPr>
        </p:nvSpPr>
        <p:spPr>
          <a:xfrm>
            <a:off x="10075864" y="19050"/>
            <a:ext cx="592137" cy="325438"/>
          </a:xfrm>
        </p:spPr>
        <p:txBody>
          <a:bodyPr/>
          <a:lstStyle/>
          <a:p>
            <a:fld id="{B0093543-1604-46AF-A6FA-9E7B09989DCD}" type="slidenum">
              <a:rPr lang="en-US" smtClean="0"/>
              <a:pPr/>
              <a:t>28</a:t>
            </a:fld>
            <a:endParaRPr lang="en-US" dirty="0"/>
          </a:p>
        </p:txBody>
      </p:sp>
    </p:spTree>
    <p:extLst>
      <p:ext uri="{BB962C8B-B14F-4D97-AF65-F5344CB8AC3E}">
        <p14:creationId xmlns:p14="http://schemas.microsoft.com/office/powerpoint/2010/main" val="1972843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6389C-2B5F-4F5A-B522-AC924FB74F36}"/>
              </a:ext>
            </a:extLst>
          </p:cNvPr>
          <p:cNvSpPr>
            <a:spLocks noGrp="1"/>
          </p:cNvSpPr>
          <p:nvPr>
            <p:ph type="title"/>
          </p:nvPr>
        </p:nvSpPr>
        <p:spPr/>
        <p:txBody>
          <a:bodyPr/>
          <a:lstStyle/>
          <a:p>
            <a:r>
              <a:rPr lang="en-US" dirty="0"/>
              <a:t>Cip high-availability support</a:t>
            </a:r>
          </a:p>
        </p:txBody>
      </p:sp>
      <p:sp>
        <p:nvSpPr>
          <p:cNvPr id="3" name="Content Placeholder 2">
            <a:extLst>
              <a:ext uri="{FF2B5EF4-FFF2-40B4-BE49-F238E27FC236}">
                <a16:creationId xmlns:a16="http://schemas.microsoft.com/office/drawing/2014/main" id="{39AA3D41-AEEF-4DA5-AD44-99A8D4675BDF}"/>
              </a:ext>
            </a:extLst>
          </p:cNvPr>
          <p:cNvSpPr>
            <a:spLocks noGrp="1"/>
          </p:cNvSpPr>
          <p:nvPr>
            <p:ph idx="1"/>
          </p:nvPr>
        </p:nvSpPr>
        <p:spPr>
          <a:xfrm>
            <a:off x="1141412" y="2249486"/>
            <a:ext cx="6290329" cy="4119563"/>
          </a:xfrm>
        </p:spPr>
        <p:txBody>
          <a:bodyPr/>
          <a:lstStyle/>
          <a:p>
            <a:pPr lvl="0"/>
            <a:r>
              <a:rPr lang="en-US" dirty="0"/>
              <a:t>Cloud Integration Point (CIP) now supports a high availability configuration that enables you to select a primary and secondary CIP-enabled AP for syslog and SNMP servers, and WLAN integration</a:t>
            </a:r>
          </a:p>
        </p:txBody>
      </p:sp>
      <p:sp>
        <p:nvSpPr>
          <p:cNvPr id="4" name="Slide Number Placeholder 3">
            <a:extLst>
              <a:ext uri="{FF2B5EF4-FFF2-40B4-BE49-F238E27FC236}">
                <a16:creationId xmlns:a16="http://schemas.microsoft.com/office/drawing/2014/main" id="{B356D868-EF8A-46EC-85AF-6B03E89175B9}"/>
              </a:ext>
            </a:extLst>
          </p:cNvPr>
          <p:cNvSpPr>
            <a:spLocks noGrp="1"/>
          </p:cNvSpPr>
          <p:nvPr>
            <p:ph type="sldNum" sz="quarter" idx="12"/>
          </p:nvPr>
        </p:nvSpPr>
        <p:spPr/>
        <p:txBody>
          <a:bodyPr/>
          <a:lstStyle/>
          <a:p>
            <a:fld id="{B0093543-1604-46AF-A6FA-9E7B09989DCD}" type="slidenum">
              <a:rPr lang="en-US" smtClean="0"/>
              <a:pPr/>
              <a:t>29</a:t>
            </a:fld>
            <a:endParaRPr lang="en-US" dirty="0"/>
          </a:p>
        </p:txBody>
      </p:sp>
      <p:pic>
        <p:nvPicPr>
          <p:cNvPr id="5" name="Picture 4">
            <a:extLst>
              <a:ext uri="{FF2B5EF4-FFF2-40B4-BE49-F238E27FC236}">
                <a16:creationId xmlns:a16="http://schemas.microsoft.com/office/drawing/2014/main" id="{DD519158-5D05-4E8C-89A3-17897E66798D}"/>
              </a:ext>
            </a:extLst>
          </p:cNvPr>
          <p:cNvPicPr>
            <a:picLocks noChangeAspect="1"/>
          </p:cNvPicPr>
          <p:nvPr/>
        </p:nvPicPr>
        <p:blipFill>
          <a:blip r:embed="rId2"/>
          <a:stretch>
            <a:fillRect/>
          </a:stretch>
        </p:blipFill>
        <p:spPr>
          <a:xfrm>
            <a:off x="7857408" y="1774666"/>
            <a:ext cx="3134130" cy="4701195"/>
          </a:xfrm>
          <a:prstGeom prst="rect">
            <a:avLst/>
          </a:prstGeom>
        </p:spPr>
      </p:pic>
    </p:spTree>
    <p:extLst>
      <p:ext uri="{BB962C8B-B14F-4D97-AF65-F5344CB8AC3E}">
        <p14:creationId xmlns:p14="http://schemas.microsoft.com/office/powerpoint/2010/main" val="444523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D5F75F-C9A7-40FD-B1CC-C3011558103F}"/>
              </a:ext>
            </a:extLst>
          </p:cNvPr>
          <p:cNvSpPr>
            <a:spLocks noGrp="1"/>
          </p:cNvSpPr>
          <p:nvPr>
            <p:ph type="title"/>
          </p:nvPr>
        </p:nvSpPr>
        <p:spPr>
          <a:xfrm>
            <a:off x="1981199" y="274639"/>
            <a:ext cx="5810436" cy="674687"/>
          </a:xfrm>
        </p:spPr>
        <p:txBody>
          <a:bodyPr/>
          <a:lstStyle/>
          <a:p>
            <a:r>
              <a:rPr lang="en-US" dirty="0"/>
              <a:t>What’s New in Wi-fi cloud v8.9</a:t>
            </a:r>
          </a:p>
        </p:txBody>
      </p:sp>
      <p:sp>
        <p:nvSpPr>
          <p:cNvPr id="5" name="Content Placeholder 4">
            <a:extLst>
              <a:ext uri="{FF2B5EF4-FFF2-40B4-BE49-F238E27FC236}">
                <a16:creationId xmlns:a16="http://schemas.microsoft.com/office/drawing/2014/main" id="{0507A25F-7BE2-4220-8F41-AC00AED23CEB}"/>
              </a:ext>
            </a:extLst>
          </p:cNvPr>
          <p:cNvSpPr>
            <a:spLocks noGrp="1"/>
          </p:cNvSpPr>
          <p:nvPr>
            <p:ph idx="1"/>
          </p:nvPr>
        </p:nvSpPr>
        <p:spPr/>
        <p:txBody>
          <a:bodyPr>
            <a:noAutofit/>
          </a:bodyPr>
          <a:lstStyle/>
          <a:p>
            <a:r>
              <a:rPr lang="en-US" dirty="0"/>
              <a:t>Additional Notes</a:t>
            </a:r>
          </a:p>
          <a:p>
            <a:pPr lvl="1"/>
            <a:r>
              <a:rPr lang="en-US" dirty="0"/>
              <a:t>WPA3 support for Wi-Fi 6 access points</a:t>
            </a:r>
          </a:p>
          <a:p>
            <a:pPr lvl="1"/>
            <a:r>
              <a:rPr lang="en-US" dirty="0"/>
              <a:t>AP firmware v8.9 support (Wave 2 APs only)</a:t>
            </a:r>
          </a:p>
        </p:txBody>
      </p:sp>
      <p:sp>
        <p:nvSpPr>
          <p:cNvPr id="3" name="Slide Number Placeholder 2">
            <a:extLst>
              <a:ext uri="{FF2B5EF4-FFF2-40B4-BE49-F238E27FC236}">
                <a16:creationId xmlns:a16="http://schemas.microsoft.com/office/drawing/2014/main" id="{96C7098E-6AC4-43DA-9913-4E84B51B9A47}"/>
              </a:ext>
            </a:extLst>
          </p:cNvPr>
          <p:cNvSpPr>
            <a:spLocks noGrp="1"/>
          </p:cNvSpPr>
          <p:nvPr>
            <p:ph type="sldNum" sz="quarter" idx="10"/>
          </p:nvPr>
        </p:nvSpPr>
        <p:spPr/>
        <p:txBody>
          <a:bodyPr/>
          <a:lstStyle/>
          <a:p>
            <a:fld id="{F2EB2E29-07A9-43F3-A5F0-5788123346A5}" type="slidenum">
              <a:rPr lang="en-US" smtClean="0"/>
              <a:pPr/>
              <a:t>3</a:t>
            </a:fld>
            <a:endParaRPr lang="en-US" dirty="0"/>
          </a:p>
        </p:txBody>
      </p:sp>
    </p:spTree>
    <p:extLst>
      <p:ext uri="{BB962C8B-B14F-4D97-AF65-F5344CB8AC3E}">
        <p14:creationId xmlns:p14="http://schemas.microsoft.com/office/powerpoint/2010/main" val="3702564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22FD74-8FFB-45F4-BF48-8C98970CC6C4}"/>
              </a:ext>
            </a:extLst>
          </p:cNvPr>
          <p:cNvSpPr>
            <a:spLocks noGrp="1"/>
          </p:cNvSpPr>
          <p:nvPr>
            <p:ph type="title"/>
          </p:nvPr>
        </p:nvSpPr>
        <p:spPr/>
        <p:txBody>
          <a:bodyPr/>
          <a:lstStyle/>
          <a:p>
            <a:r>
              <a:rPr lang="en-US" dirty="0"/>
              <a:t>Additional VLAN monitoring and static IP </a:t>
            </a:r>
            <a:br>
              <a:rPr lang="en-US" dirty="0"/>
            </a:br>
            <a:r>
              <a:rPr lang="en-US" dirty="0"/>
              <a:t>in discover</a:t>
            </a:r>
          </a:p>
        </p:txBody>
      </p:sp>
      <p:sp>
        <p:nvSpPr>
          <p:cNvPr id="4" name="Slide Number Placeholder 3">
            <a:extLst>
              <a:ext uri="{FF2B5EF4-FFF2-40B4-BE49-F238E27FC236}">
                <a16:creationId xmlns:a16="http://schemas.microsoft.com/office/drawing/2014/main" id="{57425DBF-8205-4D8C-9274-236D391AE396}"/>
              </a:ext>
            </a:extLst>
          </p:cNvPr>
          <p:cNvSpPr>
            <a:spLocks noGrp="1"/>
          </p:cNvSpPr>
          <p:nvPr>
            <p:ph type="sldNum" sz="quarter" idx="4294967295"/>
          </p:nvPr>
        </p:nvSpPr>
        <p:spPr>
          <a:xfrm>
            <a:off x="10075864" y="19050"/>
            <a:ext cx="592137" cy="325438"/>
          </a:xfrm>
        </p:spPr>
        <p:txBody>
          <a:bodyPr/>
          <a:lstStyle/>
          <a:p>
            <a:fld id="{B0093543-1604-46AF-A6FA-9E7B09989DCD}" type="slidenum">
              <a:rPr lang="en-US" smtClean="0"/>
              <a:pPr/>
              <a:t>30</a:t>
            </a:fld>
            <a:endParaRPr lang="en-US" dirty="0"/>
          </a:p>
        </p:txBody>
      </p:sp>
    </p:spTree>
    <p:extLst>
      <p:ext uri="{BB962C8B-B14F-4D97-AF65-F5344CB8AC3E}">
        <p14:creationId xmlns:p14="http://schemas.microsoft.com/office/powerpoint/2010/main" val="1541319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6389C-2B5F-4F5A-B522-AC924FB74F36}"/>
              </a:ext>
            </a:extLst>
          </p:cNvPr>
          <p:cNvSpPr>
            <a:spLocks noGrp="1"/>
          </p:cNvSpPr>
          <p:nvPr>
            <p:ph type="title"/>
          </p:nvPr>
        </p:nvSpPr>
        <p:spPr/>
        <p:txBody>
          <a:bodyPr/>
          <a:lstStyle/>
          <a:p>
            <a:r>
              <a:rPr lang="en-US" dirty="0"/>
              <a:t>Additional VLAN monitoring and static IP in discover</a:t>
            </a:r>
          </a:p>
        </p:txBody>
      </p:sp>
      <p:sp>
        <p:nvSpPr>
          <p:cNvPr id="3" name="Content Placeholder 2">
            <a:extLst>
              <a:ext uri="{FF2B5EF4-FFF2-40B4-BE49-F238E27FC236}">
                <a16:creationId xmlns:a16="http://schemas.microsoft.com/office/drawing/2014/main" id="{39AA3D41-AEEF-4DA5-AD44-99A8D4675BDF}"/>
              </a:ext>
            </a:extLst>
          </p:cNvPr>
          <p:cNvSpPr>
            <a:spLocks noGrp="1"/>
          </p:cNvSpPr>
          <p:nvPr>
            <p:ph idx="1"/>
          </p:nvPr>
        </p:nvSpPr>
        <p:spPr>
          <a:xfrm>
            <a:off x="1141413" y="2249486"/>
            <a:ext cx="3045106" cy="4119563"/>
          </a:xfrm>
        </p:spPr>
        <p:txBody>
          <a:bodyPr/>
          <a:lstStyle/>
          <a:p>
            <a:r>
              <a:rPr lang="en-US" dirty="0"/>
              <a:t>In the Access Points monitor page in Discover, you can now configure Additional VLAN Monitoring that includes the ability to assign a static IP address to the AP</a:t>
            </a:r>
          </a:p>
          <a:p>
            <a:endParaRPr lang="en-US" dirty="0"/>
          </a:p>
        </p:txBody>
      </p:sp>
      <p:sp>
        <p:nvSpPr>
          <p:cNvPr id="4" name="Slide Number Placeholder 3">
            <a:extLst>
              <a:ext uri="{FF2B5EF4-FFF2-40B4-BE49-F238E27FC236}">
                <a16:creationId xmlns:a16="http://schemas.microsoft.com/office/drawing/2014/main" id="{B356D868-EF8A-46EC-85AF-6B03E89175B9}"/>
              </a:ext>
            </a:extLst>
          </p:cNvPr>
          <p:cNvSpPr>
            <a:spLocks noGrp="1"/>
          </p:cNvSpPr>
          <p:nvPr>
            <p:ph type="sldNum" sz="quarter" idx="12"/>
          </p:nvPr>
        </p:nvSpPr>
        <p:spPr/>
        <p:txBody>
          <a:bodyPr/>
          <a:lstStyle/>
          <a:p>
            <a:fld id="{B0093543-1604-46AF-A6FA-9E7B09989DCD}" type="slidenum">
              <a:rPr lang="en-US" smtClean="0"/>
              <a:pPr/>
              <a:t>31</a:t>
            </a:fld>
            <a:endParaRPr lang="en-US" dirty="0"/>
          </a:p>
        </p:txBody>
      </p:sp>
      <p:pic>
        <p:nvPicPr>
          <p:cNvPr id="6" name="Picture 5">
            <a:extLst>
              <a:ext uri="{FF2B5EF4-FFF2-40B4-BE49-F238E27FC236}">
                <a16:creationId xmlns:a16="http://schemas.microsoft.com/office/drawing/2014/main" id="{FA7CC258-B459-409E-8828-7DBDBBF42382}"/>
              </a:ext>
            </a:extLst>
          </p:cNvPr>
          <p:cNvPicPr>
            <a:picLocks noChangeAspect="1"/>
          </p:cNvPicPr>
          <p:nvPr/>
        </p:nvPicPr>
        <p:blipFill>
          <a:blip r:embed="rId2"/>
          <a:stretch>
            <a:fillRect/>
          </a:stretch>
        </p:blipFill>
        <p:spPr>
          <a:xfrm>
            <a:off x="4302804" y="2097087"/>
            <a:ext cx="6833902" cy="4271961"/>
          </a:xfrm>
          <a:prstGeom prst="rect">
            <a:avLst/>
          </a:prstGeom>
        </p:spPr>
      </p:pic>
    </p:spTree>
    <p:extLst>
      <p:ext uri="{BB962C8B-B14F-4D97-AF65-F5344CB8AC3E}">
        <p14:creationId xmlns:p14="http://schemas.microsoft.com/office/powerpoint/2010/main" val="163847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22FD74-8FFB-45F4-BF48-8C98970CC6C4}"/>
              </a:ext>
            </a:extLst>
          </p:cNvPr>
          <p:cNvSpPr>
            <a:spLocks noGrp="1"/>
          </p:cNvSpPr>
          <p:nvPr>
            <p:ph type="title"/>
          </p:nvPr>
        </p:nvSpPr>
        <p:spPr/>
        <p:txBody>
          <a:bodyPr/>
          <a:lstStyle/>
          <a:p>
            <a:r>
              <a:rPr lang="en-US" dirty="0"/>
              <a:t>captive portal support for Client connectivity test</a:t>
            </a:r>
          </a:p>
        </p:txBody>
      </p:sp>
      <p:sp>
        <p:nvSpPr>
          <p:cNvPr id="4" name="Slide Number Placeholder 3">
            <a:extLst>
              <a:ext uri="{FF2B5EF4-FFF2-40B4-BE49-F238E27FC236}">
                <a16:creationId xmlns:a16="http://schemas.microsoft.com/office/drawing/2014/main" id="{57425DBF-8205-4D8C-9274-236D391AE396}"/>
              </a:ext>
            </a:extLst>
          </p:cNvPr>
          <p:cNvSpPr>
            <a:spLocks noGrp="1"/>
          </p:cNvSpPr>
          <p:nvPr>
            <p:ph type="sldNum" sz="quarter" idx="4294967295"/>
          </p:nvPr>
        </p:nvSpPr>
        <p:spPr>
          <a:xfrm>
            <a:off x="10075864" y="19050"/>
            <a:ext cx="592137" cy="325438"/>
          </a:xfrm>
        </p:spPr>
        <p:txBody>
          <a:bodyPr/>
          <a:lstStyle/>
          <a:p>
            <a:fld id="{B0093543-1604-46AF-A6FA-9E7B09989DCD}" type="slidenum">
              <a:rPr lang="en-US" smtClean="0"/>
              <a:pPr/>
              <a:t>32</a:t>
            </a:fld>
            <a:endParaRPr lang="en-US" dirty="0"/>
          </a:p>
        </p:txBody>
      </p:sp>
    </p:spTree>
    <p:extLst>
      <p:ext uri="{BB962C8B-B14F-4D97-AF65-F5344CB8AC3E}">
        <p14:creationId xmlns:p14="http://schemas.microsoft.com/office/powerpoint/2010/main" val="796095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6389C-2B5F-4F5A-B522-AC924FB74F36}"/>
              </a:ext>
            </a:extLst>
          </p:cNvPr>
          <p:cNvSpPr>
            <a:spLocks noGrp="1"/>
          </p:cNvSpPr>
          <p:nvPr>
            <p:ph type="title"/>
          </p:nvPr>
        </p:nvSpPr>
        <p:spPr/>
        <p:txBody>
          <a:bodyPr/>
          <a:lstStyle/>
          <a:p>
            <a:r>
              <a:rPr lang="en-US" dirty="0"/>
              <a:t>captive portal support for Client connectivity test</a:t>
            </a:r>
          </a:p>
        </p:txBody>
      </p:sp>
      <p:sp>
        <p:nvSpPr>
          <p:cNvPr id="3" name="Content Placeholder 2">
            <a:extLst>
              <a:ext uri="{FF2B5EF4-FFF2-40B4-BE49-F238E27FC236}">
                <a16:creationId xmlns:a16="http://schemas.microsoft.com/office/drawing/2014/main" id="{39AA3D41-AEEF-4DA5-AD44-99A8D4675BDF}"/>
              </a:ext>
            </a:extLst>
          </p:cNvPr>
          <p:cNvSpPr>
            <a:spLocks noGrp="1"/>
          </p:cNvSpPr>
          <p:nvPr>
            <p:ph idx="1"/>
          </p:nvPr>
        </p:nvSpPr>
        <p:spPr>
          <a:xfrm>
            <a:off x="1141412" y="2249486"/>
            <a:ext cx="3865467" cy="4119563"/>
          </a:xfrm>
        </p:spPr>
        <p:txBody>
          <a:bodyPr>
            <a:normAutofit/>
          </a:bodyPr>
          <a:lstStyle/>
          <a:p>
            <a:pPr lvl="0"/>
            <a:r>
              <a:rPr lang="en-US" dirty="0"/>
              <a:t>You can now perform a Client Connectivity Test on an SSID that uses a Captive Portal</a:t>
            </a:r>
          </a:p>
          <a:p>
            <a:pPr lvl="0"/>
            <a:r>
              <a:rPr lang="en-US" dirty="0"/>
              <a:t>Bypasses authentication so that the test can complete successfully</a:t>
            </a:r>
          </a:p>
          <a:p>
            <a:endParaRPr lang="en-US" dirty="0"/>
          </a:p>
        </p:txBody>
      </p:sp>
      <p:sp>
        <p:nvSpPr>
          <p:cNvPr id="4" name="Slide Number Placeholder 3">
            <a:extLst>
              <a:ext uri="{FF2B5EF4-FFF2-40B4-BE49-F238E27FC236}">
                <a16:creationId xmlns:a16="http://schemas.microsoft.com/office/drawing/2014/main" id="{B356D868-EF8A-46EC-85AF-6B03E89175B9}"/>
              </a:ext>
            </a:extLst>
          </p:cNvPr>
          <p:cNvSpPr>
            <a:spLocks noGrp="1"/>
          </p:cNvSpPr>
          <p:nvPr>
            <p:ph type="sldNum" sz="quarter" idx="12"/>
          </p:nvPr>
        </p:nvSpPr>
        <p:spPr/>
        <p:txBody>
          <a:bodyPr/>
          <a:lstStyle/>
          <a:p>
            <a:fld id="{B0093543-1604-46AF-A6FA-9E7B09989DCD}" type="slidenum">
              <a:rPr lang="en-US" smtClean="0"/>
              <a:pPr/>
              <a:t>33</a:t>
            </a:fld>
            <a:endParaRPr lang="en-US" dirty="0"/>
          </a:p>
        </p:txBody>
      </p:sp>
      <p:pic>
        <p:nvPicPr>
          <p:cNvPr id="7" name="Picture 6">
            <a:extLst>
              <a:ext uri="{FF2B5EF4-FFF2-40B4-BE49-F238E27FC236}">
                <a16:creationId xmlns:a16="http://schemas.microsoft.com/office/drawing/2014/main" id="{13E73DDF-411E-4E83-AF00-736B17E016B5}"/>
              </a:ext>
            </a:extLst>
          </p:cNvPr>
          <p:cNvPicPr>
            <a:picLocks noChangeAspect="1"/>
          </p:cNvPicPr>
          <p:nvPr/>
        </p:nvPicPr>
        <p:blipFill>
          <a:blip r:embed="rId2"/>
          <a:stretch>
            <a:fillRect/>
          </a:stretch>
        </p:blipFill>
        <p:spPr>
          <a:xfrm>
            <a:off x="5082988" y="1993907"/>
            <a:ext cx="5888315" cy="4481954"/>
          </a:xfrm>
          <a:prstGeom prst="rect">
            <a:avLst/>
          </a:prstGeom>
        </p:spPr>
      </p:pic>
    </p:spTree>
    <p:extLst>
      <p:ext uri="{BB962C8B-B14F-4D97-AF65-F5344CB8AC3E}">
        <p14:creationId xmlns:p14="http://schemas.microsoft.com/office/powerpoint/2010/main" val="1764818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22FD74-8FFB-45F4-BF48-8C98970CC6C4}"/>
              </a:ext>
            </a:extLst>
          </p:cNvPr>
          <p:cNvSpPr>
            <a:spLocks noGrp="1"/>
          </p:cNvSpPr>
          <p:nvPr>
            <p:ph type="title"/>
          </p:nvPr>
        </p:nvSpPr>
        <p:spPr/>
        <p:txBody>
          <a:bodyPr/>
          <a:lstStyle/>
          <a:p>
            <a:r>
              <a:rPr lang="en-US" dirty="0"/>
              <a:t>WPA3 Support for </a:t>
            </a:r>
            <a:r>
              <a:rPr lang="en-US" dirty="0" err="1"/>
              <a:t>Wi-FI</a:t>
            </a:r>
            <a:r>
              <a:rPr lang="en-US" dirty="0"/>
              <a:t> 6 Access points</a:t>
            </a:r>
          </a:p>
        </p:txBody>
      </p:sp>
      <p:sp>
        <p:nvSpPr>
          <p:cNvPr id="4" name="Slide Number Placeholder 3">
            <a:extLst>
              <a:ext uri="{FF2B5EF4-FFF2-40B4-BE49-F238E27FC236}">
                <a16:creationId xmlns:a16="http://schemas.microsoft.com/office/drawing/2014/main" id="{57425DBF-8205-4D8C-9274-236D391AE396}"/>
              </a:ext>
            </a:extLst>
          </p:cNvPr>
          <p:cNvSpPr>
            <a:spLocks noGrp="1"/>
          </p:cNvSpPr>
          <p:nvPr>
            <p:ph type="sldNum" sz="quarter" idx="4294967295"/>
          </p:nvPr>
        </p:nvSpPr>
        <p:spPr>
          <a:xfrm>
            <a:off x="10075864" y="19050"/>
            <a:ext cx="592137" cy="325438"/>
          </a:xfrm>
        </p:spPr>
        <p:txBody>
          <a:bodyPr/>
          <a:lstStyle/>
          <a:p>
            <a:fld id="{B0093543-1604-46AF-A6FA-9E7B09989DCD}" type="slidenum">
              <a:rPr lang="en-US" smtClean="0"/>
              <a:pPr/>
              <a:t>34</a:t>
            </a:fld>
            <a:endParaRPr lang="en-US" dirty="0"/>
          </a:p>
        </p:txBody>
      </p:sp>
    </p:spTree>
    <p:extLst>
      <p:ext uri="{BB962C8B-B14F-4D97-AF65-F5344CB8AC3E}">
        <p14:creationId xmlns:p14="http://schemas.microsoft.com/office/powerpoint/2010/main" val="26257282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6389C-2B5F-4F5A-B522-AC924FB74F36}"/>
              </a:ext>
            </a:extLst>
          </p:cNvPr>
          <p:cNvSpPr>
            <a:spLocks noGrp="1"/>
          </p:cNvSpPr>
          <p:nvPr>
            <p:ph type="title"/>
          </p:nvPr>
        </p:nvSpPr>
        <p:spPr/>
        <p:txBody>
          <a:bodyPr/>
          <a:lstStyle/>
          <a:p>
            <a:r>
              <a:rPr lang="en-US" dirty="0"/>
              <a:t>Wpa3 support for wi-fi 6 Access points</a:t>
            </a:r>
          </a:p>
        </p:txBody>
      </p:sp>
      <p:sp>
        <p:nvSpPr>
          <p:cNvPr id="3" name="Content Placeholder 2">
            <a:extLst>
              <a:ext uri="{FF2B5EF4-FFF2-40B4-BE49-F238E27FC236}">
                <a16:creationId xmlns:a16="http://schemas.microsoft.com/office/drawing/2014/main" id="{39AA3D41-AEEF-4DA5-AD44-99A8D4675BDF}"/>
              </a:ext>
            </a:extLst>
          </p:cNvPr>
          <p:cNvSpPr>
            <a:spLocks noGrp="1"/>
          </p:cNvSpPr>
          <p:nvPr>
            <p:ph idx="1"/>
          </p:nvPr>
        </p:nvSpPr>
        <p:spPr/>
        <p:txBody>
          <a:bodyPr/>
          <a:lstStyle/>
          <a:p>
            <a:r>
              <a:rPr lang="en-US" dirty="0"/>
              <a:t>Support for WPA3 personal and enterprise encryption for Wi-Fi 6 APs (802.11ax)</a:t>
            </a:r>
          </a:p>
          <a:p>
            <a:r>
              <a:rPr lang="en-US" dirty="0"/>
              <a:t>Support for the Enhanced Open Security protocol based on Opportunistic Wireless Encryption (OWE) on Wi-Fi 6 APs</a:t>
            </a:r>
          </a:p>
          <a:p>
            <a:r>
              <a:rPr lang="en-US" dirty="0"/>
              <a:t>WIPS can detect and prevent threats that use WPA3 encryption (Wi-Fi 6 Access Points on v8.9 firmware or higher)</a:t>
            </a:r>
          </a:p>
          <a:p>
            <a:endParaRPr lang="en-US" dirty="0"/>
          </a:p>
        </p:txBody>
      </p:sp>
      <p:sp>
        <p:nvSpPr>
          <p:cNvPr id="4" name="Slide Number Placeholder 3">
            <a:extLst>
              <a:ext uri="{FF2B5EF4-FFF2-40B4-BE49-F238E27FC236}">
                <a16:creationId xmlns:a16="http://schemas.microsoft.com/office/drawing/2014/main" id="{B356D868-EF8A-46EC-85AF-6B03E89175B9}"/>
              </a:ext>
            </a:extLst>
          </p:cNvPr>
          <p:cNvSpPr>
            <a:spLocks noGrp="1"/>
          </p:cNvSpPr>
          <p:nvPr>
            <p:ph type="sldNum" sz="quarter" idx="12"/>
          </p:nvPr>
        </p:nvSpPr>
        <p:spPr/>
        <p:txBody>
          <a:bodyPr/>
          <a:lstStyle/>
          <a:p>
            <a:fld id="{B0093543-1604-46AF-A6FA-9E7B09989DCD}" type="slidenum">
              <a:rPr lang="en-US" smtClean="0"/>
              <a:pPr/>
              <a:t>35</a:t>
            </a:fld>
            <a:endParaRPr lang="en-US" dirty="0"/>
          </a:p>
        </p:txBody>
      </p:sp>
    </p:spTree>
    <p:extLst>
      <p:ext uri="{BB962C8B-B14F-4D97-AF65-F5344CB8AC3E}">
        <p14:creationId xmlns:p14="http://schemas.microsoft.com/office/powerpoint/2010/main" val="36991039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22FD74-8FFB-45F4-BF48-8C98970CC6C4}"/>
              </a:ext>
            </a:extLst>
          </p:cNvPr>
          <p:cNvSpPr>
            <a:spLocks noGrp="1"/>
          </p:cNvSpPr>
          <p:nvPr>
            <p:ph type="title"/>
          </p:nvPr>
        </p:nvSpPr>
        <p:spPr/>
        <p:txBody>
          <a:bodyPr/>
          <a:lstStyle/>
          <a:p>
            <a:r>
              <a:rPr lang="en-US" dirty="0"/>
              <a:t>Ap firmware v8.9 support</a:t>
            </a:r>
          </a:p>
        </p:txBody>
      </p:sp>
      <p:sp>
        <p:nvSpPr>
          <p:cNvPr id="4" name="Slide Number Placeholder 3">
            <a:extLst>
              <a:ext uri="{FF2B5EF4-FFF2-40B4-BE49-F238E27FC236}">
                <a16:creationId xmlns:a16="http://schemas.microsoft.com/office/drawing/2014/main" id="{57425DBF-8205-4D8C-9274-236D391AE396}"/>
              </a:ext>
            </a:extLst>
          </p:cNvPr>
          <p:cNvSpPr>
            <a:spLocks noGrp="1"/>
          </p:cNvSpPr>
          <p:nvPr>
            <p:ph type="sldNum" sz="quarter" idx="4294967295"/>
          </p:nvPr>
        </p:nvSpPr>
        <p:spPr>
          <a:xfrm>
            <a:off x="10075864" y="19050"/>
            <a:ext cx="592137" cy="325438"/>
          </a:xfrm>
        </p:spPr>
        <p:txBody>
          <a:bodyPr/>
          <a:lstStyle/>
          <a:p>
            <a:fld id="{B0093543-1604-46AF-A6FA-9E7B09989DCD}" type="slidenum">
              <a:rPr lang="en-US" smtClean="0"/>
              <a:pPr/>
              <a:t>36</a:t>
            </a:fld>
            <a:endParaRPr lang="en-US" dirty="0"/>
          </a:p>
        </p:txBody>
      </p:sp>
    </p:spTree>
    <p:extLst>
      <p:ext uri="{BB962C8B-B14F-4D97-AF65-F5344CB8AC3E}">
        <p14:creationId xmlns:p14="http://schemas.microsoft.com/office/powerpoint/2010/main" val="38629837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6389C-2B5F-4F5A-B522-AC924FB74F36}"/>
              </a:ext>
            </a:extLst>
          </p:cNvPr>
          <p:cNvSpPr>
            <a:spLocks noGrp="1"/>
          </p:cNvSpPr>
          <p:nvPr>
            <p:ph type="title"/>
          </p:nvPr>
        </p:nvSpPr>
        <p:spPr/>
        <p:txBody>
          <a:bodyPr/>
          <a:lstStyle/>
          <a:p>
            <a:r>
              <a:rPr lang="en-US" dirty="0"/>
              <a:t>AP firmware v8.9 support </a:t>
            </a:r>
          </a:p>
        </p:txBody>
      </p:sp>
      <p:sp>
        <p:nvSpPr>
          <p:cNvPr id="3" name="Content Placeholder 2">
            <a:extLst>
              <a:ext uri="{FF2B5EF4-FFF2-40B4-BE49-F238E27FC236}">
                <a16:creationId xmlns:a16="http://schemas.microsoft.com/office/drawing/2014/main" id="{39AA3D41-AEEF-4DA5-AD44-99A8D4675BDF}"/>
              </a:ext>
            </a:extLst>
          </p:cNvPr>
          <p:cNvSpPr>
            <a:spLocks noGrp="1"/>
          </p:cNvSpPr>
          <p:nvPr>
            <p:ph idx="1"/>
          </p:nvPr>
        </p:nvSpPr>
        <p:spPr/>
        <p:txBody>
          <a:bodyPr>
            <a:normAutofit/>
          </a:bodyPr>
          <a:lstStyle/>
          <a:p>
            <a:r>
              <a:rPr lang="en-US" dirty="0"/>
              <a:t>AP firmware versions 8.9.0-063 and higher are only available for 802.11ac Wave 2 access points</a:t>
            </a:r>
          </a:p>
          <a:p>
            <a:r>
              <a:rPr lang="en-US" dirty="0"/>
              <a:t>Wave 1 access points (AP120, AP320, and AP322) will remain on 8.8.x firmware for maintenance releases only</a:t>
            </a:r>
          </a:p>
        </p:txBody>
      </p:sp>
      <p:sp>
        <p:nvSpPr>
          <p:cNvPr id="4" name="Slide Number Placeholder 3">
            <a:extLst>
              <a:ext uri="{FF2B5EF4-FFF2-40B4-BE49-F238E27FC236}">
                <a16:creationId xmlns:a16="http://schemas.microsoft.com/office/drawing/2014/main" id="{B356D868-EF8A-46EC-85AF-6B03E89175B9}"/>
              </a:ext>
            </a:extLst>
          </p:cNvPr>
          <p:cNvSpPr>
            <a:spLocks noGrp="1"/>
          </p:cNvSpPr>
          <p:nvPr>
            <p:ph type="sldNum" sz="quarter" idx="12"/>
          </p:nvPr>
        </p:nvSpPr>
        <p:spPr/>
        <p:txBody>
          <a:bodyPr/>
          <a:lstStyle/>
          <a:p>
            <a:fld id="{B0093543-1604-46AF-A6FA-9E7B09989DCD}" type="slidenum">
              <a:rPr lang="en-US" smtClean="0"/>
              <a:pPr/>
              <a:t>37</a:t>
            </a:fld>
            <a:endParaRPr lang="en-US" dirty="0"/>
          </a:p>
        </p:txBody>
      </p:sp>
    </p:spTree>
    <p:extLst>
      <p:ext uri="{BB962C8B-B14F-4D97-AF65-F5344CB8AC3E}">
        <p14:creationId xmlns:p14="http://schemas.microsoft.com/office/powerpoint/2010/main" val="3360391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p:nvPr>
        </p:nvSpPr>
        <p:spPr/>
        <p:txBody>
          <a:bodyPr/>
          <a:lstStyle/>
          <a:p>
            <a:r>
              <a:rPr lang="en-US" dirty="0"/>
              <a:t>Thank You!</a:t>
            </a:r>
          </a:p>
        </p:txBody>
      </p:sp>
      <p:sp>
        <p:nvSpPr>
          <p:cNvPr id="17410" name="Slide Number Placeholder 2"/>
          <p:cNvSpPr>
            <a:spLocks noGrp="1"/>
          </p:cNvSpPr>
          <p:nvPr>
            <p:ph type="sldNum" sz="quarter" idx="4294967295"/>
          </p:nvPr>
        </p:nvSpPr>
        <p:spPr bwMode="auto">
          <a:xfrm>
            <a:off x="10075864" y="19050"/>
            <a:ext cx="592137" cy="325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56F55B3-6202-4063-AE26-146CC181DC62}" type="slidenum">
              <a:rPr lang="en-US">
                <a:solidFill>
                  <a:srgbClr val="3A3A3A"/>
                </a:solidFill>
              </a:rPr>
              <a:pPr/>
              <a:t>38</a:t>
            </a:fld>
            <a:endParaRPr lang="en-US" dirty="0">
              <a:solidFill>
                <a:srgbClr val="3A3A3A"/>
              </a:solidFill>
            </a:endParaRPr>
          </a:p>
        </p:txBody>
      </p:sp>
    </p:spTree>
    <p:extLst>
      <p:ext uri="{BB962C8B-B14F-4D97-AF65-F5344CB8AC3E}">
        <p14:creationId xmlns:p14="http://schemas.microsoft.com/office/powerpoint/2010/main" val="28238472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48DED-4191-D341-A5E2-DDF0BBB2D9CD}"/>
              </a:ext>
            </a:extLst>
          </p:cNvPr>
          <p:cNvSpPr>
            <a:spLocks noGrp="1"/>
          </p:cNvSpPr>
          <p:nvPr>
            <p:ph type="sldNum" sz="quarter" idx="4294967295"/>
          </p:nvPr>
        </p:nvSpPr>
        <p:spPr>
          <a:xfrm>
            <a:off x="11757025" y="5703888"/>
            <a:ext cx="434975" cy="274637"/>
          </a:xfrm>
        </p:spPr>
        <p:txBody>
          <a:bodyPr/>
          <a:lstStyle/>
          <a:p>
            <a:fld id="{6D22F896-40B5-4ADD-8801-0D06FADFA095}" type="slidenum">
              <a:rPr lang="en-US" smtClean="0"/>
              <a:t>39</a:t>
            </a:fld>
            <a:endParaRPr lang="en-US" dirty="0"/>
          </a:p>
        </p:txBody>
      </p:sp>
    </p:spTree>
    <p:extLst>
      <p:ext uri="{BB962C8B-B14F-4D97-AF65-F5344CB8AC3E}">
        <p14:creationId xmlns:p14="http://schemas.microsoft.com/office/powerpoint/2010/main" val="1655577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22FD74-8FFB-45F4-BF48-8C98970CC6C4}"/>
              </a:ext>
            </a:extLst>
          </p:cNvPr>
          <p:cNvSpPr>
            <a:spLocks noGrp="1"/>
          </p:cNvSpPr>
          <p:nvPr>
            <p:ph type="title"/>
          </p:nvPr>
        </p:nvSpPr>
        <p:spPr/>
        <p:txBody>
          <a:bodyPr/>
          <a:lstStyle/>
          <a:p>
            <a:r>
              <a:rPr lang="en-US" dirty="0"/>
              <a:t>New dashboard applications</a:t>
            </a:r>
          </a:p>
        </p:txBody>
      </p:sp>
      <p:sp>
        <p:nvSpPr>
          <p:cNvPr id="4" name="Slide Number Placeholder 3">
            <a:extLst>
              <a:ext uri="{FF2B5EF4-FFF2-40B4-BE49-F238E27FC236}">
                <a16:creationId xmlns:a16="http://schemas.microsoft.com/office/drawing/2014/main" id="{57425DBF-8205-4D8C-9274-236D391AE396}"/>
              </a:ext>
            </a:extLst>
          </p:cNvPr>
          <p:cNvSpPr>
            <a:spLocks noGrp="1"/>
          </p:cNvSpPr>
          <p:nvPr>
            <p:ph type="sldNum" sz="quarter" idx="4294967295"/>
          </p:nvPr>
        </p:nvSpPr>
        <p:spPr>
          <a:xfrm>
            <a:off x="10075864" y="19050"/>
            <a:ext cx="592137" cy="325438"/>
          </a:xfrm>
        </p:spPr>
        <p:txBody>
          <a:bodyPr/>
          <a:lstStyle/>
          <a:p>
            <a:fld id="{B0093543-1604-46AF-A6FA-9E7B09989DCD}" type="slidenum">
              <a:rPr lang="en-US" smtClean="0"/>
              <a:pPr/>
              <a:t>4</a:t>
            </a:fld>
            <a:endParaRPr lang="en-US" dirty="0"/>
          </a:p>
        </p:txBody>
      </p:sp>
    </p:spTree>
    <p:extLst>
      <p:ext uri="{BB962C8B-B14F-4D97-AF65-F5344CB8AC3E}">
        <p14:creationId xmlns:p14="http://schemas.microsoft.com/office/powerpoint/2010/main" val="3647615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6389C-2B5F-4F5A-B522-AC924FB74F36}"/>
              </a:ext>
            </a:extLst>
          </p:cNvPr>
          <p:cNvSpPr>
            <a:spLocks noGrp="1"/>
          </p:cNvSpPr>
          <p:nvPr>
            <p:ph type="title"/>
          </p:nvPr>
        </p:nvSpPr>
        <p:spPr/>
        <p:txBody>
          <a:bodyPr/>
          <a:lstStyle/>
          <a:p>
            <a:r>
              <a:rPr lang="en-US" dirty="0"/>
              <a:t>New dashboard applications</a:t>
            </a:r>
          </a:p>
        </p:txBody>
      </p:sp>
      <p:sp>
        <p:nvSpPr>
          <p:cNvPr id="3" name="Content Placeholder 2">
            <a:extLst>
              <a:ext uri="{FF2B5EF4-FFF2-40B4-BE49-F238E27FC236}">
                <a16:creationId xmlns:a16="http://schemas.microsoft.com/office/drawing/2014/main" id="{39AA3D41-AEEF-4DA5-AD44-99A8D4675BDF}"/>
              </a:ext>
            </a:extLst>
          </p:cNvPr>
          <p:cNvSpPr>
            <a:spLocks noGrp="1"/>
          </p:cNvSpPr>
          <p:nvPr>
            <p:ph idx="1"/>
          </p:nvPr>
        </p:nvSpPr>
        <p:spPr/>
        <p:txBody>
          <a:bodyPr/>
          <a:lstStyle/>
          <a:p>
            <a:r>
              <a:rPr lang="en-US" dirty="0"/>
              <a:t>The Zoom and Microsoft Teams applications are now available on the Application Dashboard</a:t>
            </a:r>
          </a:p>
        </p:txBody>
      </p:sp>
      <p:sp>
        <p:nvSpPr>
          <p:cNvPr id="4" name="Slide Number Placeholder 3">
            <a:extLst>
              <a:ext uri="{FF2B5EF4-FFF2-40B4-BE49-F238E27FC236}">
                <a16:creationId xmlns:a16="http://schemas.microsoft.com/office/drawing/2014/main" id="{B356D868-EF8A-46EC-85AF-6B03E89175B9}"/>
              </a:ext>
            </a:extLst>
          </p:cNvPr>
          <p:cNvSpPr>
            <a:spLocks noGrp="1"/>
          </p:cNvSpPr>
          <p:nvPr>
            <p:ph type="sldNum" sz="quarter" idx="4294967295"/>
          </p:nvPr>
        </p:nvSpPr>
        <p:spPr>
          <a:xfrm>
            <a:off x="9448800" y="5883275"/>
            <a:ext cx="2743200" cy="365125"/>
          </a:xfrm>
        </p:spPr>
        <p:txBody>
          <a:bodyPr/>
          <a:lstStyle/>
          <a:p>
            <a:fld id="{B0093543-1604-46AF-A6FA-9E7B09989DCD}" type="slidenum">
              <a:rPr lang="en-US" smtClean="0"/>
              <a:pPr/>
              <a:t>5</a:t>
            </a:fld>
            <a:endParaRPr lang="en-US" dirty="0"/>
          </a:p>
        </p:txBody>
      </p:sp>
      <p:pic>
        <p:nvPicPr>
          <p:cNvPr id="7" name="Picture 6">
            <a:extLst>
              <a:ext uri="{FF2B5EF4-FFF2-40B4-BE49-F238E27FC236}">
                <a16:creationId xmlns:a16="http://schemas.microsoft.com/office/drawing/2014/main" id="{F0544124-7A5C-40BA-9D04-3F81282B1F26}"/>
              </a:ext>
            </a:extLst>
          </p:cNvPr>
          <p:cNvPicPr>
            <a:picLocks noChangeAspect="1"/>
          </p:cNvPicPr>
          <p:nvPr/>
        </p:nvPicPr>
        <p:blipFill>
          <a:blip r:embed="rId2"/>
          <a:stretch>
            <a:fillRect/>
          </a:stretch>
        </p:blipFill>
        <p:spPr>
          <a:xfrm>
            <a:off x="2124636" y="3198175"/>
            <a:ext cx="8100901" cy="3323272"/>
          </a:xfrm>
          <a:prstGeom prst="rect">
            <a:avLst/>
          </a:prstGeom>
        </p:spPr>
      </p:pic>
    </p:spTree>
    <p:extLst>
      <p:ext uri="{BB962C8B-B14F-4D97-AF65-F5344CB8AC3E}">
        <p14:creationId xmlns:p14="http://schemas.microsoft.com/office/powerpoint/2010/main" val="1811394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6389C-2B5F-4F5A-B522-AC924FB74F36}"/>
              </a:ext>
            </a:extLst>
          </p:cNvPr>
          <p:cNvSpPr>
            <a:spLocks noGrp="1"/>
          </p:cNvSpPr>
          <p:nvPr>
            <p:ph type="title"/>
          </p:nvPr>
        </p:nvSpPr>
        <p:spPr/>
        <p:txBody>
          <a:bodyPr/>
          <a:lstStyle/>
          <a:p>
            <a:r>
              <a:rPr lang="en-US" dirty="0"/>
              <a:t>New dashboard applications</a:t>
            </a:r>
          </a:p>
        </p:txBody>
      </p:sp>
      <p:sp>
        <p:nvSpPr>
          <p:cNvPr id="3" name="Content Placeholder 2">
            <a:extLst>
              <a:ext uri="{FF2B5EF4-FFF2-40B4-BE49-F238E27FC236}">
                <a16:creationId xmlns:a16="http://schemas.microsoft.com/office/drawing/2014/main" id="{39AA3D41-AEEF-4DA5-AD44-99A8D4675BDF}"/>
              </a:ext>
            </a:extLst>
          </p:cNvPr>
          <p:cNvSpPr>
            <a:spLocks noGrp="1"/>
          </p:cNvSpPr>
          <p:nvPr>
            <p:ph idx="1"/>
          </p:nvPr>
        </p:nvSpPr>
        <p:spPr/>
        <p:txBody>
          <a:bodyPr/>
          <a:lstStyle/>
          <a:p>
            <a:r>
              <a:rPr lang="en-US" dirty="0"/>
              <a:t>You can select up to a maximum of 5 applications to view on the Dashboard</a:t>
            </a:r>
          </a:p>
        </p:txBody>
      </p:sp>
      <p:sp>
        <p:nvSpPr>
          <p:cNvPr id="4" name="Slide Number Placeholder 3">
            <a:extLst>
              <a:ext uri="{FF2B5EF4-FFF2-40B4-BE49-F238E27FC236}">
                <a16:creationId xmlns:a16="http://schemas.microsoft.com/office/drawing/2014/main" id="{B356D868-EF8A-46EC-85AF-6B03E89175B9}"/>
              </a:ext>
            </a:extLst>
          </p:cNvPr>
          <p:cNvSpPr>
            <a:spLocks noGrp="1"/>
          </p:cNvSpPr>
          <p:nvPr>
            <p:ph type="sldNum" sz="quarter" idx="4294967295"/>
          </p:nvPr>
        </p:nvSpPr>
        <p:spPr>
          <a:xfrm>
            <a:off x="9448800" y="5883275"/>
            <a:ext cx="2743200" cy="365125"/>
          </a:xfrm>
        </p:spPr>
        <p:txBody>
          <a:bodyPr/>
          <a:lstStyle/>
          <a:p>
            <a:fld id="{B0093543-1604-46AF-A6FA-9E7B09989DCD}" type="slidenum">
              <a:rPr lang="en-US" smtClean="0"/>
              <a:pPr/>
              <a:t>6</a:t>
            </a:fld>
            <a:endParaRPr lang="en-US" dirty="0"/>
          </a:p>
        </p:txBody>
      </p:sp>
      <p:pic>
        <p:nvPicPr>
          <p:cNvPr id="5" name="Picture 4">
            <a:extLst>
              <a:ext uri="{FF2B5EF4-FFF2-40B4-BE49-F238E27FC236}">
                <a16:creationId xmlns:a16="http://schemas.microsoft.com/office/drawing/2014/main" id="{7856EF63-402F-4C32-88EE-47792BC72116}"/>
              </a:ext>
            </a:extLst>
          </p:cNvPr>
          <p:cNvPicPr>
            <a:picLocks noChangeAspect="1"/>
          </p:cNvPicPr>
          <p:nvPr/>
        </p:nvPicPr>
        <p:blipFill>
          <a:blip r:embed="rId2"/>
          <a:stretch>
            <a:fillRect/>
          </a:stretch>
        </p:blipFill>
        <p:spPr>
          <a:xfrm>
            <a:off x="1715738" y="2882907"/>
            <a:ext cx="8137046" cy="3486142"/>
          </a:xfrm>
          <a:prstGeom prst="rect">
            <a:avLst/>
          </a:prstGeom>
        </p:spPr>
      </p:pic>
    </p:spTree>
    <p:extLst>
      <p:ext uri="{BB962C8B-B14F-4D97-AF65-F5344CB8AC3E}">
        <p14:creationId xmlns:p14="http://schemas.microsoft.com/office/powerpoint/2010/main" val="3735574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22FD74-8FFB-45F4-BF48-8C98970CC6C4}"/>
              </a:ext>
            </a:extLst>
          </p:cNvPr>
          <p:cNvSpPr>
            <a:spLocks noGrp="1"/>
          </p:cNvSpPr>
          <p:nvPr>
            <p:ph type="title"/>
          </p:nvPr>
        </p:nvSpPr>
        <p:spPr/>
        <p:txBody>
          <a:bodyPr/>
          <a:lstStyle/>
          <a:p>
            <a:r>
              <a:rPr lang="en-US" dirty="0"/>
              <a:t>Root cause analysis and recommendations</a:t>
            </a:r>
          </a:p>
        </p:txBody>
      </p:sp>
      <p:sp>
        <p:nvSpPr>
          <p:cNvPr id="4" name="Slide Number Placeholder 3">
            <a:extLst>
              <a:ext uri="{FF2B5EF4-FFF2-40B4-BE49-F238E27FC236}">
                <a16:creationId xmlns:a16="http://schemas.microsoft.com/office/drawing/2014/main" id="{57425DBF-8205-4D8C-9274-236D391AE396}"/>
              </a:ext>
            </a:extLst>
          </p:cNvPr>
          <p:cNvSpPr>
            <a:spLocks noGrp="1"/>
          </p:cNvSpPr>
          <p:nvPr>
            <p:ph type="sldNum" sz="quarter" idx="4294967295"/>
          </p:nvPr>
        </p:nvSpPr>
        <p:spPr>
          <a:xfrm>
            <a:off x="10075864" y="19050"/>
            <a:ext cx="592137" cy="325438"/>
          </a:xfrm>
        </p:spPr>
        <p:txBody>
          <a:bodyPr/>
          <a:lstStyle/>
          <a:p>
            <a:fld id="{B0093543-1604-46AF-A6FA-9E7B09989DCD}" type="slidenum">
              <a:rPr lang="en-US" smtClean="0"/>
              <a:pPr/>
              <a:t>7</a:t>
            </a:fld>
            <a:endParaRPr lang="en-US" dirty="0"/>
          </a:p>
        </p:txBody>
      </p:sp>
    </p:spTree>
    <p:extLst>
      <p:ext uri="{BB962C8B-B14F-4D97-AF65-F5344CB8AC3E}">
        <p14:creationId xmlns:p14="http://schemas.microsoft.com/office/powerpoint/2010/main" val="561807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6389C-2B5F-4F5A-B522-AC924FB74F36}"/>
              </a:ext>
            </a:extLst>
          </p:cNvPr>
          <p:cNvSpPr>
            <a:spLocks noGrp="1"/>
          </p:cNvSpPr>
          <p:nvPr>
            <p:ph type="title"/>
          </p:nvPr>
        </p:nvSpPr>
        <p:spPr/>
        <p:txBody>
          <a:bodyPr/>
          <a:lstStyle/>
          <a:p>
            <a:r>
              <a:rPr lang="en-US" dirty="0"/>
              <a:t>Root cause analysis and recommendations</a:t>
            </a:r>
          </a:p>
        </p:txBody>
      </p:sp>
      <p:sp>
        <p:nvSpPr>
          <p:cNvPr id="3" name="Content Placeholder 2">
            <a:extLst>
              <a:ext uri="{FF2B5EF4-FFF2-40B4-BE49-F238E27FC236}">
                <a16:creationId xmlns:a16="http://schemas.microsoft.com/office/drawing/2014/main" id="{39AA3D41-AEEF-4DA5-AD44-99A8D4675BDF}"/>
              </a:ext>
            </a:extLst>
          </p:cNvPr>
          <p:cNvSpPr>
            <a:spLocks noGrp="1"/>
          </p:cNvSpPr>
          <p:nvPr>
            <p:ph idx="1"/>
          </p:nvPr>
        </p:nvSpPr>
        <p:spPr>
          <a:xfrm>
            <a:off x="1141412" y="2249486"/>
            <a:ext cx="3547129" cy="4119563"/>
          </a:xfrm>
        </p:spPr>
        <p:txBody>
          <a:bodyPr>
            <a:normAutofit/>
          </a:bodyPr>
          <a:lstStyle/>
          <a:p>
            <a:r>
              <a:rPr lang="en-US" dirty="0"/>
              <a:t>You can now see the root cause analysis of one or more client devices impacted by Low Data Rates, Low RSSI, and High Retry Rate, including recommendations to resolve these issues</a:t>
            </a:r>
          </a:p>
          <a:p>
            <a:endParaRPr lang="en-US" dirty="0"/>
          </a:p>
        </p:txBody>
      </p:sp>
      <p:sp>
        <p:nvSpPr>
          <p:cNvPr id="4" name="Slide Number Placeholder 3">
            <a:extLst>
              <a:ext uri="{FF2B5EF4-FFF2-40B4-BE49-F238E27FC236}">
                <a16:creationId xmlns:a16="http://schemas.microsoft.com/office/drawing/2014/main" id="{B356D868-EF8A-46EC-85AF-6B03E89175B9}"/>
              </a:ext>
            </a:extLst>
          </p:cNvPr>
          <p:cNvSpPr>
            <a:spLocks noGrp="1"/>
          </p:cNvSpPr>
          <p:nvPr>
            <p:ph type="sldNum" sz="quarter" idx="12"/>
          </p:nvPr>
        </p:nvSpPr>
        <p:spPr/>
        <p:txBody>
          <a:bodyPr/>
          <a:lstStyle/>
          <a:p>
            <a:fld id="{B0093543-1604-46AF-A6FA-9E7B09989DCD}" type="slidenum">
              <a:rPr lang="en-US" smtClean="0"/>
              <a:pPr/>
              <a:t>8</a:t>
            </a:fld>
            <a:endParaRPr lang="en-US" dirty="0"/>
          </a:p>
        </p:txBody>
      </p:sp>
      <p:pic>
        <p:nvPicPr>
          <p:cNvPr id="7" name="Picture 6">
            <a:extLst>
              <a:ext uri="{FF2B5EF4-FFF2-40B4-BE49-F238E27FC236}">
                <a16:creationId xmlns:a16="http://schemas.microsoft.com/office/drawing/2014/main" id="{D8226847-B468-4ECD-9C71-BB692F22395B}"/>
              </a:ext>
            </a:extLst>
          </p:cNvPr>
          <p:cNvPicPr>
            <a:picLocks noChangeAspect="1"/>
          </p:cNvPicPr>
          <p:nvPr/>
        </p:nvPicPr>
        <p:blipFill>
          <a:blip r:embed="rId2"/>
          <a:stretch>
            <a:fillRect/>
          </a:stretch>
        </p:blipFill>
        <p:spPr>
          <a:xfrm>
            <a:off x="4787153" y="2356299"/>
            <a:ext cx="6491495" cy="4057918"/>
          </a:xfrm>
          <a:prstGeom prst="rect">
            <a:avLst/>
          </a:prstGeom>
        </p:spPr>
      </p:pic>
    </p:spTree>
    <p:extLst>
      <p:ext uri="{BB962C8B-B14F-4D97-AF65-F5344CB8AC3E}">
        <p14:creationId xmlns:p14="http://schemas.microsoft.com/office/powerpoint/2010/main" val="272752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0260EA-DA52-4AD7-8D56-A6DAD754C868}"/>
              </a:ext>
            </a:extLst>
          </p:cNvPr>
          <p:cNvSpPr>
            <a:spLocks noGrp="1"/>
          </p:cNvSpPr>
          <p:nvPr>
            <p:ph type="title"/>
          </p:nvPr>
        </p:nvSpPr>
        <p:spPr/>
        <p:txBody>
          <a:bodyPr/>
          <a:lstStyle/>
          <a:p>
            <a:r>
              <a:rPr lang="en-US" dirty="0"/>
              <a:t>Schedule device upgrades in discover</a:t>
            </a:r>
          </a:p>
        </p:txBody>
      </p:sp>
      <p:sp>
        <p:nvSpPr>
          <p:cNvPr id="4" name="Slide Number Placeholder 3">
            <a:extLst>
              <a:ext uri="{FF2B5EF4-FFF2-40B4-BE49-F238E27FC236}">
                <a16:creationId xmlns:a16="http://schemas.microsoft.com/office/drawing/2014/main" id="{9D89E546-21E9-429A-80D1-3932EAFB9BAF}"/>
              </a:ext>
            </a:extLst>
          </p:cNvPr>
          <p:cNvSpPr>
            <a:spLocks noGrp="1"/>
          </p:cNvSpPr>
          <p:nvPr>
            <p:ph type="sldNum" sz="quarter" idx="4294967295"/>
          </p:nvPr>
        </p:nvSpPr>
        <p:spPr>
          <a:xfrm>
            <a:off x="10075864" y="19050"/>
            <a:ext cx="592137" cy="325438"/>
          </a:xfrm>
        </p:spPr>
        <p:txBody>
          <a:bodyPr/>
          <a:lstStyle/>
          <a:p>
            <a:fld id="{F2EB2E29-07A9-43F3-A5F0-5788123346A5}" type="slidenum">
              <a:rPr lang="en-US" smtClean="0"/>
              <a:pPr/>
              <a:t>9</a:t>
            </a:fld>
            <a:endParaRPr lang="en-US" dirty="0"/>
          </a:p>
        </p:txBody>
      </p:sp>
    </p:spTree>
    <p:extLst>
      <p:ext uri="{BB962C8B-B14F-4D97-AF65-F5344CB8AC3E}">
        <p14:creationId xmlns:p14="http://schemas.microsoft.com/office/powerpoint/2010/main" val="26287750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Presentation4" id="{0F6AF50C-3AFD-4153-8321-AF430A943CD9}" vid="{ABAAE352-A141-4F23-8406-92E6C2B695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4D5A999A496094992A6FEF133FE3A97" ma:contentTypeVersion="12" ma:contentTypeDescription="Create a new document." ma:contentTypeScope="" ma:versionID="625a276b2e65b5ee2f93d1fefadc9c5a">
  <xsd:schema xmlns:xsd="http://www.w3.org/2001/XMLSchema" xmlns:xs="http://www.w3.org/2001/XMLSchema" xmlns:p="http://schemas.microsoft.com/office/2006/metadata/properties" xmlns:ns3="d70de863-35df-4415-bbc3-e2f9d214ddfb" xmlns:ns4="cd70f031-06af-4cd2-a6c4-a2eb674aa29d" targetNamespace="http://schemas.microsoft.com/office/2006/metadata/properties" ma:root="true" ma:fieldsID="1240b5ea4345fd7c7fb823702c50e6ac" ns3:_="" ns4:_="">
    <xsd:import namespace="d70de863-35df-4415-bbc3-e2f9d214ddfb"/>
    <xsd:import namespace="cd70f031-06af-4cd2-a6c4-a2eb674aa29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0de863-35df-4415-bbc3-e2f9d214ddf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70f031-06af-4cd2-a6c4-a2eb674aa29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D41F2F-6E47-408C-B211-26B6B441B825}">
  <ds:schemaRefs>
    <ds:schemaRef ds:uri="http://schemas.microsoft.com/sharepoint/v3/contenttype/forms"/>
  </ds:schemaRefs>
</ds:datastoreItem>
</file>

<file path=customXml/itemProps2.xml><?xml version="1.0" encoding="utf-8"?>
<ds:datastoreItem xmlns:ds="http://schemas.openxmlformats.org/officeDocument/2006/customXml" ds:itemID="{875F17DF-35BA-401C-B49A-29E5FAB231A7}">
  <ds:schemaRefs>
    <ds:schemaRef ds:uri="d70de863-35df-4415-bbc3-e2f9d214ddfb"/>
    <ds:schemaRef ds:uri="http://schemas.microsoft.com/office/2006/metadata/properties"/>
    <ds:schemaRef ds:uri="http://purl.org/dc/terms/"/>
    <ds:schemaRef ds:uri="http://purl.org/dc/elements/1.1/"/>
    <ds:schemaRef ds:uri="cd70f031-06af-4cd2-a6c4-a2eb674aa29d"/>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007BF73E-98F7-44D4-B05F-5DF7A96495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0de863-35df-4415-bbc3-e2f9d214ddfb"/>
    <ds:schemaRef ds:uri="cd70f031-06af-4cd2-a6c4-a2eb674aa2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Training PPT Template_Dark  -  Wide</Template>
  <TotalTime>0</TotalTime>
  <Words>838</Words>
  <Application>Microsoft Office PowerPoint</Application>
  <PresentationFormat>Widescreen</PresentationFormat>
  <Paragraphs>119</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Tw Cen MT</vt:lpstr>
      <vt:lpstr>Arial</vt:lpstr>
      <vt:lpstr>Calibri</vt:lpstr>
      <vt:lpstr>Arial Narrow</vt:lpstr>
      <vt:lpstr>Circuit</vt:lpstr>
      <vt:lpstr>What’s New in Wi-fi cloud v8.9</vt:lpstr>
      <vt:lpstr>What’s New in Wi-fi cloud v8.9</vt:lpstr>
      <vt:lpstr>What’s New in Wi-fi cloud v8.9</vt:lpstr>
      <vt:lpstr>New dashboard applications</vt:lpstr>
      <vt:lpstr>New dashboard applications</vt:lpstr>
      <vt:lpstr>New dashboard applications</vt:lpstr>
      <vt:lpstr>Root cause analysis and recommendations</vt:lpstr>
      <vt:lpstr>Root cause analysis and recommendations</vt:lpstr>
      <vt:lpstr>Schedule device upgrades in discover</vt:lpstr>
      <vt:lpstr>Schedule Device upgrade in discover</vt:lpstr>
      <vt:lpstr>Schedule Device upgrade in discover</vt:lpstr>
      <vt:lpstr>Configure mesh profiles in discover</vt:lpstr>
      <vt:lpstr>Configure mesh profiles in discover</vt:lpstr>
      <vt:lpstr>Configure mesh profiles in discover</vt:lpstr>
      <vt:lpstr>Configure mesh profiles in discover</vt:lpstr>
      <vt:lpstr>Configure mesh profiles in discover</vt:lpstr>
      <vt:lpstr>Locate Access points  and clients in Discover</vt:lpstr>
      <vt:lpstr>Locate Access points and clients in discover</vt:lpstr>
      <vt:lpstr>Locate Access points and clients in discover</vt:lpstr>
      <vt:lpstr>Locate Access points and clients in discover</vt:lpstr>
      <vt:lpstr>Locate Access points and clients in discover</vt:lpstr>
      <vt:lpstr>list Filters and Sort order preserved </vt:lpstr>
      <vt:lpstr>List Filters and sort order preserved</vt:lpstr>
      <vt:lpstr>AP and client details enhancements</vt:lpstr>
      <vt:lpstr>Ap and client details enhancements</vt:lpstr>
      <vt:lpstr>Ap and client details enhancements</vt:lpstr>
      <vt:lpstr>Ap and client details enhancements</vt:lpstr>
      <vt:lpstr>Cip high-availability support</vt:lpstr>
      <vt:lpstr>Cip high-availability support</vt:lpstr>
      <vt:lpstr>Additional VLAN monitoring and static IP  in discover</vt:lpstr>
      <vt:lpstr>Additional VLAN monitoring and static IP in discover</vt:lpstr>
      <vt:lpstr>captive portal support for Client connectivity test</vt:lpstr>
      <vt:lpstr>captive portal support for Client connectivity test</vt:lpstr>
      <vt:lpstr>WPA3 Support for Wi-FI 6 Access points</vt:lpstr>
      <vt:lpstr>Wpa3 support for wi-fi 6 Access points</vt:lpstr>
      <vt:lpstr>Ap firmware v8.9 support</vt:lpstr>
      <vt:lpstr>AP firmware v8.9 support </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in WatchGuard Wi-Fi Cloud v8.9</dc:title>
  <dc:creator/>
  <cp:lastModifiedBy/>
  <cp:revision>1</cp:revision>
  <dcterms:created xsi:type="dcterms:W3CDTF">2020-02-26T19:01:57Z</dcterms:created>
  <dcterms:modified xsi:type="dcterms:W3CDTF">2021-11-16T01:19:05Z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0x01010084D5A999A496094992A6FEF133FE3A97</vt:lpwstr>
  </property>
</Properties>
</file>