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2" r:id="rId3"/>
    <p:sldId id="467" r:id="rId4"/>
    <p:sldId id="402" r:id="rId5"/>
    <p:sldId id="458" r:id="rId6"/>
    <p:sldId id="463" r:id="rId7"/>
    <p:sldId id="452" r:id="rId8"/>
    <p:sldId id="464" r:id="rId9"/>
    <p:sldId id="459" r:id="rId10"/>
    <p:sldId id="460" r:id="rId11"/>
    <p:sldId id="456" r:id="rId12"/>
    <p:sldId id="461" r:id="rId13"/>
    <p:sldId id="451" r:id="rId14"/>
    <p:sldId id="457" r:id="rId15"/>
    <p:sldId id="441" r:id="rId16"/>
    <p:sldId id="465" r:id="rId17"/>
    <p:sldId id="466" r:id="rId18"/>
    <p:sldId id="454" r:id="rId19"/>
    <p:sldId id="462" r:id="rId20"/>
    <p:sldId id="261" r:id="rId2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Xb5OmN3onn0bhU2cXYOKlg==" hashData="hfGXYHI+gr9U9m6Omo70AMVUwVghyV7Nh8Usm0EHfWjBXnB7sFzlJHW+5aKk8e4KwBjOgGbHdIE2pcB/2snQm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ACAC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6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6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4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</a:t>
            </a:r>
            <a:br>
              <a:rPr lang="en-US" dirty="0"/>
            </a:br>
            <a:r>
              <a:rPr lang="en-US" dirty="0"/>
              <a:t>WatchGuard Wi-Fi Cloud v8.6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Device Template Migration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migrate your existing AP model-specific device templates to the universal consolidated device template</a:t>
            </a:r>
          </a:p>
          <a:p>
            <a:r>
              <a:rPr lang="en-US" dirty="0"/>
              <a:t>The Device Template page offers tools to help migrate your existing model-specific templates to universal configuration device templates</a:t>
            </a:r>
          </a:p>
          <a:p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A8013-CF74-4299-92CB-F49E5D2C9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93436"/>
            <a:ext cx="8537944" cy="27097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9095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SSID VLAN Monitoring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now have the option to disable SSID VLAN monitoring if you do not want the AP to monitor VLANs corresponding to the SSIDs defined on the VLAN</a:t>
            </a:r>
          </a:p>
          <a:p>
            <a:r>
              <a:rPr lang="en-US" dirty="0"/>
              <a:t>This optimizes the use of IP addresses</a:t>
            </a:r>
          </a:p>
          <a:p>
            <a:pPr lvl="1"/>
            <a:r>
              <a:rPr lang="en-US" dirty="0"/>
              <a:t>No automatic bridge interface is created for every VLAN on an SSID to reduce traffic on wireless networks (for example, the guest network)</a:t>
            </a:r>
          </a:p>
          <a:p>
            <a:r>
              <a:rPr lang="en-US" dirty="0"/>
              <a:t>Previously all VLANs used in any SSIDs were always monitored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2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SSID VLAN Monitoring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Configured in a Device Template in the </a:t>
            </a:r>
            <a:r>
              <a:rPr lang="en-US" b="1" dirty="0"/>
              <a:t>Device Settings </a:t>
            </a:r>
            <a:r>
              <a:rPr lang="en-US" dirty="0"/>
              <a:t>section</a:t>
            </a:r>
          </a:p>
          <a:p>
            <a:r>
              <a:rPr lang="en-US" dirty="0"/>
              <a:t>SSID VLAN Monitoring is enabled by default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BD315-5134-4FF2-AFAC-D84A2DF2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2" y="2784241"/>
            <a:ext cx="8189216" cy="25717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1299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Client Isolation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Client Isolation </a:t>
            </a:r>
            <a:r>
              <a:rPr lang="en-US" dirty="0"/>
              <a:t>option now provides complete wireless isolation between clients connected to different APs, the same AP, or different radios of the same AP</a:t>
            </a:r>
          </a:p>
          <a:p>
            <a:r>
              <a:rPr lang="en-US" dirty="0"/>
              <a:t>Useful for guest Wi-Fi SSIDs</a:t>
            </a:r>
          </a:p>
          <a:p>
            <a:r>
              <a:rPr lang="en-US" dirty="0"/>
              <a:t>Configured in the </a:t>
            </a:r>
            <a:r>
              <a:rPr lang="en-US" b="1" dirty="0"/>
              <a:t>Security</a:t>
            </a:r>
            <a:r>
              <a:rPr lang="en-US" dirty="0"/>
              <a:t> settings of an SSID Profile and is disabled by default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AA2C7-0DA5-49E9-B872-419390DE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59" y="1339702"/>
            <a:ext cx="4734120" cy="32641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38224-A269-45CF-89C6-8B334571489D}"/>
              </a:ext>
            </a:extLst>
          </p:cNvPr>
          <p:cNvSpPr txBox="1"/>
          <p:nvPr/>
        </p:nvSpPr>
        <p:spPr>
          <a:xfrm>
            <a:off x="4231759" y="4901609"/>
            <a:ext cx="4734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full client isolation, wireless clients also cannot communicate with wired-side hosts on the same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4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Redirection for Captive Portal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user that is connected to an SSID with a Captive Portal can now be securely redirected to the portal when the user attempts to access an HTTPS site</a:t>
            </a:r>
          </a:p>
          <a:p>
            <a:r>
              <a:rPr lang="en-US" dirty="0"/>
              <a:t>HTTPS redirection is disabled by default</a:t>
            </a:r>
          </a:p>
          <a:p>
            <a:r>
              <a:rPr lang="en-US" dirty="0"/>
              <a:t>If HTTPS Redirection not enabled, the client will not be redirected to the captive portal if they first browse to an HTTPS site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3E521-B698-41E7-8B3A-4BEC2BB1A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50"/>
          <a:stretch/>
        </p:blipFill>
        <p:spPr>
          <a:xfrm>
            <a:off x="4666686" y="1377129"/>
            <a:ext cx="4247579" cy="30247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8954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EoGRE Tunnels with IPSec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802.11ac Wave 2 APs (AP325 and AP420) now support  tunneling with EoGRE over IPSec</a:t>
            </a:r>
          </a:p>
          <a:p>
            <a:r>
              <a:rPr lang="en-US" dirty="0"/>
              <a:t>Can use either Tunnel or Transport mode</a:t>
            </a:r>
          </a:p>
          <a:p>
            <a:r>
              <a:rPr lang="en-US" dirty="0"/>
              <a:t>Use IPSec to provide encryption for encapsulated data to provide a secure and flexible VPN solution for EoGRE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5C31F-BA94-4EB1-A766-C47EDB8E8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79" y="1302700"/>
            <a:ext cx="4806289" cy="40773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3256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and Engage Enhancements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Portal Downtime during Upgrades</a:t>
            </a:r>
          </a:p>
          <a:p>
            <a:pPr lvl="1"/>
            <a:r>
              <a:rPr lang="en-US" dirty="0"/>
              <a:t>Captive Portal splash page downtimes are greatly reduced during Wi-Fi Cloud maintenance and upgrades to minimize impact to Wi-Fi users</a:t>
            </a:r>
          </a:p>
          <a:p>
            <a:r>
              <a:rPr lang="en-US" dirty="0"/>
              <a:t>GDPR Compliance</a:t>
            </a:r>
          </a:p>
          <a:p>
            <a:pPr lvl="1"/>
            <a:r>
              <a:rPr lang="en-US" dirty="0"/>
              <a:t>The default Captive Portal splash pages designed by the Engage application, including logo and terms and conditions usage, are modified to be compliant for GDPR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2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33FC4-5099-4FFB-9E83-3D5385FF0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38" y="1315225"/>
            <a:ext cx="4556981" cy="46709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and Engage Enhancements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third-party endpoint validation for guest Wi-Fi access</a:t>
            </a:r>
          </a:p>
          <a:p>
            <a:r>
              <a:rPr lang="en-US" dirty="0"/>
              <a:t>In the SMS plug-in, you can configure an external HTTPS endpoint and define custom fields to validate during guest login</a:t>
            </a:r>
          </a:p>
          <a:p>
            <a:r>
              <a:rPr lang="en-US" dirty="0"/>
              <a:t>Validation occurs before one-time password sent to user via SMS to allow guest Wi-Fi access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89EF2-45E2-46AF-A2D9-9770372B2E84}"/>
              </a:ext>
            </a:extLst>
          </p:cNvPr>
          <p:cNvSpPr/>
          <p:nvPr/>
        </p:nvSpPr>
        <p:spPr>
          <a:xfrm>
            <a:off x="4372427" y="3104707"/>
            <a:ext cx="3179135" cy="382772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Software Update Enhancements </a:t>
            </a:r>
          </a:p>
          <a:p>
            <a:pPr lvl="1"/>
            <a:r>
              <a:rPr lang="en-US" dirty="0"/>
              <a:t>You can now perform manual AP software updates outside of an expired automatic update window</a:t>
            </a:r>
          </a:p>
          <a:p>
            <a:r>
              <a:rPr lang="en-US" dirty="0"/>
              <a:t>DCS Enhancements</a:t>
            </a:r>
          </a:p>
          <a:p>
            <a:pPr lvl="1"/>
            <a:r>
              <a:rPr lang="en-US" dirty="0"/>
              <a:t>Dynamic Channel Switching (DCS) has been optimized for high density wireless environments to prevent frequent channel changes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8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Location Tag in Portal Request </a:t>
            </a:r>
          </a:p>
          <a:p>
            <a:pPr lvl="1"/>
            <a:r>
              <a:rPr lang="en-US" dirty="0"/>
              <a:t>Wi-Fi Cloud now sends the location tag of a client in a portal redirect URL that enables you to determine the location of the client that initiates the portal request</a:t>
            </a:r>
          </a:p>
          <a:p>
            <a:r>
              <a:rPr lang="en-US" dirty="0"/>
              <a:t>No IP Address Required on VLAN for Captive Portal</a:t>
            </a:r>
          </a:p>
          <a:p>
            <a:pPr lvl="1"/>
            <a:r>
              <a:rPr lang="en-US" dirty="0"/>
              <a:t>IP addresses are no longer assigned to the AP bridge interface</a:t>
            </a:r>
          </a:p>
          <a:p>
            <a:pPr lvl="1"/>
            <a:r>
              <a:rPr lang="en-US" dirty="0"/>
              <a:t>Previously the AP would receive a DHCP IP address on all VLANs that are configured in SSID profiles or configured in the Device Template as a VLAN to monitor</a:t>
            </a:r>
          </a:p>
          <a:p>
            <a:pPr lvl="1"/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3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v8.6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Power Control Enhancements</a:t>
            </a:r>
          </a:p>
          <a:p>
            <a:r>
              <a:rPr lang="en-US" dirty="0"/>
              <a:t>VoIP-aware Background Scanning</a:t>
            </a:r>
          </a:p>
          <a:p>
            <a:r>
              <a:rPr lang="en-US" dirty="0"/>
              <a:t>Disable AP LEDs</a:t>
            </a:r>
          </a:p>
          <a:p>
            <a:r>
              <a:rPr lang="en-US" dirty="0"/>
              <a:t>Third Party Analytics Send Interval</a:t>
            </a:r>
          </a:p>
          <a:p>
            <a:r>
              <a:rPr lang="en-US" dirty="0"/>
              <a:t>Configuration Support for MU-MIMO</a:t>
            </a:r>
          </a:p>
          <a:p>
            <a:r>
              <a:rPr lang="en-US" dirty="0"/>
              <a:t>Consolidated Device Template Migration</a:t>
            </a:r>
          </a:p>
          <a:p>
            <a:r>
              <a:rPr lang="en-US" dirty="0"/>
              <a:t>SSID VLAN Monitoring Configuration</a:t>
            </a:r>
          </a:p>
          <a:p>
            <a:r>
              <a:rPr lang="en-US" dirty="0"/>
              <a:t>Full Client Isolation</a:t>
            </a:r>
          </a:p>
          <a:p>
            <a:r>
              <a:rPr lang="en-US" dirty="0"/>
              <a:t>HTTPS Redirection for Captive Portal</a:t>
            </a:r>
          </a:p>
          <a:p>
            <a:r>
              <a:rPr lang="en-US" dirty="0"/>
              <a:t>Secure </a:t>
            </a:r>
            <a:r>
              <a:rPr lang="en-US" dirty="0" err="1"/>
              <a:t>EoGRE</a:t>
            </a:r>
            <a:r>
              <a:rPr lang="en-US" dirty="0"/>
              <a:t> Tunnels with IPSec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20</a:t>
            </a:fld>
            <a:endParaRPr lang="en-US" dirty="0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v8.6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and Engage Enhancements</a:t>
            </a:r>
          </a:p>
          <a:p>
            <a:pPr lvl="1"/>
            <a:r>
              <a:rPr lang="en-US" dirty="0"/>
              <a:t>Reduced Portal Downtime during Upgrades</a:t>
            </a:r>
          </a:p>
          <a:p>
            <a:pPr lvl="1"/>
            <a:r>
              <a:rPr lang="en-US" dirty="0"/>
              <a:t>Pre-validation for Guest Login</a:t>
            </a:r>
          </a:p>
          <a:p>
            <a:pPr lvl="1"/>
            <a:r>
              <a:rPr lang="en-US" dirty="0"/>
              <a:t>GDPR Compliance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and Enhancements</a:t>
            </a:r>
          </a:p>
        </p:txBody>
      </p:sp>
    </p:spTree>
    <p:extLst>
      <p:ext uri="{BB962C8B-B14F-4D97-AF65-F5344CB8AC3E}">
        <p14:creationId xmlns:p14="http://schemas.microsoft.com/office/powerpoint/2010/main" val="165908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Power Control Enhancements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automatic transmit power control thresholds for APs</a:t>
            </a:r>
          </a:p>
          <a:p>
            <a:r>
              <a:rPr lang="en-US" dirty="0"/>
              <a:t>You can customize the Minimum and Maximum </a:t>
            </a:r>
            <a:r>
              <a:rPr lang="en-US" dirty="0" err="1"/>
              <a:t>Tx</a:t>
            </a:r>
            <a:r>
              <a:rPr lang="en-US" dirty="0"/>
              <a:t> Power Range, Loudness Threshold (to define a loud neighbor AP), and Connectivity Threshold (the number of allowed loud neighbor APs)</a:t>
            </a:r>
          </a:p>
          <a:p>
            <a:r>
              <a:rPr lang="en-US" dirty="0"/>
              <a:t>Default values are provided for optimized power control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4F5BE-8A90-4C31-9BB4-2C195957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02" y="4063808"/>
            <a:ext cx="4723403" cy="234530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6106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VoIP-aware Background Scanning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enable </a:t>
            </a:r>
            <a:r>
              <a:rPr lang="en-US" b="1" dirty="0"/>
              <a:t>VoIP-aware Scanning </a:t>
            </a:r>
            <a:r>
              <a:rPr lang="en-US" dirty="0"/>
              <a:t>on a radio to perform background scanning functions while minimizing bandwidth impact to high priority traffic</a:t>
            </a:r>
          </a:p>
          <a:p>
            <a:r>
              <a:rPr lang="en-US" dirty="0"/>
              <a:t>Make sure that SSIDs added to this radio have the </a:t>
            </a:r>
            <a:r>
              <a:rPr lang="en-US" b="1" dirty="0"/>
              <a:t>Application Visibility </a:t>
            </a:r>
            <a:r>
              <a:rPr lang="en-US" dirty="0"/>
              <a:t>option enabled for traffic detection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C5E18-7E56-445E-9205-9B7AFC3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217" y="1392865"/>
            <a:ext cx="4898023" cy="31706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66D065-2242-4061-97A8-7271B53A698B}"/>
              </a:ext>
            </a:extLst>
          </p:cNvPr>
          <p:cNvSpPr txBox="1"/>
          <p:nvPr/>
        </p:nvSpPr>
        <p:spPr>
          <a:xfrm>
            <a:off x="4518837" y="4873206"/>
            <a:ext cx="3902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Supported on Wave 2 APs only (AP325 and AP420)</a:t>
            </a:r>
            <a:br>
              <a:rPr lang="en-US" dirty="0"/>
            </a:br>
            <a:r>
              <a:rPr lang="en-US" dirty="0"/>
              <a:t>If you enable on Wave 1 APs (AP120, AP320, or AP322), background scanning is disabled</a:t>
            </a:r>
          </a:p>
        </p:txBody>
      </p:sp>
    </p:spTree>
    <p:extLst>
      <p:ext uri="{BB962C8B-B14F-4D97-AF65-F5344CB8AC3E}">
        <p14:creationId xmlns:p14="http://schemas.microsoft.com/office/powerpoint/2010/main" val="79019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AP LEDs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disable LED activity on 802.11ac Wave 2 APs </a:t>
            </a:r>
            <a:br>
              <a:rPr lang="en-US" dirty="0"/>
            </a:br>
            <a:r>
              <a:rPr lang="en-US" dirty="0"/>
              <a:t>(AP325 and AP420)</a:t>
            </a:r>
          </a:p>
          <a:p>
            <a:r>
              <a:rPr lang="en-US" dirty="0"/>
              <a:t>This option is configured in a device template, and cannot be configured for individual APs</a:t>
            </a:r>
          </a:p>
          <a:p>
            <a:r>
              <a:rPr lang="en-US" dirty="0"/>
              <a:t>Enables you to hide any visible LED activity on your APs for security reasons</a:t>
            </a:r>
          </a:p>
          <a:p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7EFFD-D792-4F10-95E0-15C33FBE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083" y="1326093"/>
            <a:ext cx="4678318" cy="506407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7904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Analytics Integration Interval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minimum send interval for updating a third-party server with visibility analytics is reduced from 1 minute to 10 seconds</a:t>
            </a:r>
          </a:p>
          <a:p>
            <a:r>
              <a:rPr lang="en-US" dirty="0"/>
              <a:t>Enables you to send more immediate analytics data to the third-party server</a:t>
            </a:r>
          </a:p>
          <a:p>
            <a:r>
              <a:rPr lang="en-US" dirty="0"/>
              <a:t>Internal can be between 10 and 3600 seconds. The default interval is 600 seconds (10 min)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299E-0755-42D7-84F6-137E0290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34" y="1349670"/>
            <a:ext cx="4349381" cy="4349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575D43-61A4-4B3B-BC1F-1928307D7E83}"/>
              </a:ext>
            </a:extLst>
          </p:cNvPr>
          <p:cNvSpPr/>
          <p:nvPr/>
        </p:nvSpPr>
        <p:spPr>
          <a:xfrm>
            <a:off x="4646428" y="4901609"/>
            <a:ext cx="3881622" cy="27644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3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Support for MU-MIMO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disable the MU-MIMO capability on the 5 GHz radio for 802.11ac Wave 2 APs </a:t>
            </a:r>
            <a:br>
              <a:rPr lang="en-US" dirty="0"/>
            </a:br>
            <a:r>
              <a:rPr lang="en-US" dirty="0"/>
              <a:t>(AP325 and AP420)</a:t>
            </a:r>
          </a:p>
          <a:p>
            <a:r>
              <a:rPr lang="en-US" dirty="0"/>
              <a:t>Useful for cases when clients encounter bandwidth issues when both SU-MIMO and MU-MIMO clients connect simultaneously to Wave 2 capable APs</a:t>
            </a:r>
          </a:p>
          <a:p>
            <a:r>
              <a:rPr lang="en-US" dirty="0"/>
              <a:t>Located in the </a:t>
            </a:r>
            <a:r>
              <a:rPr lang="en-US" b="1" dirty="0"/>
              <a:t>Radio Advanced Settings </a:t>
            </a:r>
            <a:r>
              <a:rPr lang="en-US" dirty="0"/>
              <a:t>of a Device Template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FFB97F-D5E0-4286-895B-13BBB6D8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96" y="1286539"/>
            <a:ext cx="4532215" cy="30039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0679739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932</Words>
  <Application>Microsoft Office PowerPoint</Application>
  <PresentationFormat>On-screen Show (4:3)</PresentationFormat>
  <Paragraphs>131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Wingdings</vt:lpstr>
      <vt:lpstr>Calibri</vt:lpstr>
      <vt:lpstr>Courier New</vt:lpstr>
      <vt:lpstr>Arial Narrow</vt:lpstr>
      <vt:lpstr>Arial</vt:lpstr>
      <vt:lpstr>PTP-Training</vt:lpstr>
      <vt:lpstr>What’s New In WatchGuard Wi-Fi Cloud v8.6</vt:lpstr>
      <vt:lpstr>What’s New in v8.6</vt:lpstr>
      <vt:lpstr>What’s New in v8.6</vt:lpstr>
      <vt:lpstr>New Features and Enhancements</vt:lpstr>
      <vt:lpstr>Automatic Power Control Enhancements</vt:lpstr>
      <vt:lpstr>VoIP-aware Background Scanning</vt:lpstr>
      <vt:lpstr>Disable AP LEDs</vt:lpstr>
      <vt:lpstr>Third-Party Analytics Integration Interval</vt:lpstr>
      <vt:lpstr>Configuration Support for MU-MIMO</vt:lpstr>
      <vt:lpstr>Consolidated Device Template Migration</vt:lpstr>
      <vt:lpstr>SSID VLAN Monitoring Configuration</vt:lpstr>
      <vt:lpstr>SSID VLAN Monitoring Configuration</vt:lpstr>
      <vt:lpstr>Full Client Isolation</vt:lpstr>
      <vt:lpstr>HTTPS Redirection for Captive Portal</vt:lpstr>
      <vt:lpstr>Secure EoGRE Tunnels with IPSec</vt:lpstr>
      <vt:lpstr>Analyze and Engage Enhancements</vt:lpstr>
      <vt:lpstr>Analyze and Engage Enhancements</vt:lpstr>
      <vt:lpstr>Other Enhancements</vt:lpstr>
      <vt:lpstr>Other Enhancements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WatchGuard Wi-Fi Cloud v8.6</dc:title>
  <dc:creator/>
  <cp:lastModifiedBy/>
  <cp:revision>1</cp:revision>
  <dcterms:created xsi:type="dcterms:W3CDTF">2018-06-12T19:42:56Z</dcterms:created>
  <dcterms:modified xsi:type="dcterms:W3CDTF">2020-05-08T21:08:02Z</dcterms:modified>
</cp:coreProperties>
</file>