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handoutMasterIdLst>
    <p:handoutMasterId r:id="rId23"/>
  </p:handoutMasterIdLst>
  <p:sldIdLst>
    <p:sldId id="425" r:id="rId2"/>
    <p:sldId id="583" r:id="rId3"/>
    <p:sldId id="590" r:id="rId4"/>
    <p:sldId id="639" r:id="rId5"/>
    <p:sldId id="640" r:id="rId6"/>
    <p:sldId id="641" r:id="rId7"/>
    <p:sldId id="596" r:id="rId8"/>
    <p:sldId id="599" r:id="rId9"/>
    <p:sldId id="613" r:id="rId10"/>
    <p:sldId id="618" r:id="rId11"/>
    <p:sldId id="616" r:id="rId12"/>
    <p:sldId id="624" r:id="rId13"/>
    <p:sldId id="623" r:id="rId14"/>
    <p:sldId id="637" r:id="rId15"/>
    <p:sldId id="638" r:id="rId16"/>
    <p:sldId id="635" r:id="rId17"/>
    <p:sldId id="634" r:id="rId18"/>
    <p:sldId id="633" r:id="rId19"/>
    <p:sldId id="630" r:id="rId20"/>
    <p:sldId id="58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rsTCUQrzJFNHGzlKfdi2XQ==" hashData="wZvtE6awoxjuPXc7L/dfsn5N8tqWlMlwQeucNDTkeHO+xHp2VnBATwCttyGSwb7TwFS8pbPBSN9ZY1ewyjBufg=="/>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ACAC"/>
    <a:srgbClr val="660700"/>
    <a:srgbClr val="991000"/>
    <a:srgbClr val="2BBED8"/>
    <a:srgbClr val="000000"/>
    <a:srgbClr val="330200"/>
    <a:srgbClr val="B32317"/>
    <a:srgbClr val="00467F"/>
    <a:srgbClr val="FF00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7440" autoAdjust="0"/>
  </p:normalViewPr>
  <p:slideViewPr>
    <p:cSldViewPr snapToGrid="0" snapToObjects="1">
      <p:cViewPr varScale="1">
        <p:scale>
          <a:sx n="55" d="100"/>
          <a:sy n="55" d="100"/>
        </p:scale>
        <p:origin x="480" y="40"/>
      </p:cViewPr>
      <p:guideLst/>
    </p:cSldViewPr>
  </p:slideViewPr>
  <p:outlineViewPr>
    <p:cViewPr>
      <p:scale>
        <a:sx n="33" d="100"/>
        <a:sy n="33" d="100"/>
      </p:scale>
      <p:origin x="0" y="-5388"/>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120" d="100"/>
          <a:sy n="120" d="100"/>
        </p:scale>
        <p:origin x="4962" y="12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3F21BB-421D-412B-87C5-D2101A386AE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B95685B-FADA-4113-BD66-64E0B5685E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9333AC-B101-4B7D-8E50-F5FE5CA71A2D}" type="datetimeFigureOut">
              <a:rPr lang="en-US" smtClean="0"/>
              <a:t>12/16/2021</a:t>
            </a:fld>
            <a:endParaRPr lang="en-US" dirty="0"/>
          </a:p>
        </p:txBody>
      </p:sp>
      <p:sp>
        <p:nvSpPr>
          <p:cNvPr id="4" name="Footer Placeholder 3">
            <a:extLst>
              <a:ext uri="{FF2B5EF4-FFF2-40B4-BE49-F238E27FC236}">
                <a16:creationId xmlns:a16="http://schemas.microsoft.com/office/drawing/2014/main" id="{80D3EC46-9BF6-41C9-8A3C-F168BD0F47F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BC146C9-A2EC-4890-8236-7C33D7947D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CD9356-61ED-4170-BD63-8EA893F9F959}" type="slidenum">
              <a:rPr lang="en-US" smtClean="0"/>
              <a:t>‹#›</a:t>
            </a:fld>
            <a:endParaRPr lang="en-US" dirty="0"/>
          </a:p>
        </p:txBody>
      </p:sp>
    </p:spTree>
    <p:extLst>
      <p:ext uri="{BB962C8B-B14F-4D97-AF65-F5344CB8AC3E}">
        <p14:creationId xmlns:p14="http://schemas.microsoft.com/office/powerpoint/2010/main" val="428934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6B4087-17AE-CF43-A0BD-ECFDB94F5A80}" type="datetimeFigureOut">
              <a:rPr lang="en-US" smtClean="0"/>
              <a:t>12/16/2021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D78E81-FCE8-D94A-B114-51B06508A517}" type="slidenum">
              <a:rPr lang="en-US" smtClean="0"/>
              <a:t>‹#›</a:t>
            </a:fld>
            <a:endParaRPr lang="en-US" dirty="0"/>
          </a:p>
        </p:txBody>
      </p:sp>
    </p:spTree>
    <p:extLst>
      <p:ext uri="{BB962C8B-B14F-4D97-AF65-F5344CB8AC3E}">
        <p14:creationId xmlns:p14="http://schemas.microsoft.com/office/powerpoint/2010/main" val="3682096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Do Not Record">
    <p:bg>
      <p:bgPr shadeToTitle="1">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636B35D-55EA-45D4-A314-0BB692543F73}"/>
              </a:ext>
            </a:extLst>
          </p:cNvPr>
          <p:cNvSpPr/>
          <p:nvPr userDrawn="1"/>
        </p:nvSpPr>
        <p:spPr>
          <a:xfrm>
            <a:off x="1" y="1929599"/>
            <a:ext cx="12192000" cy="2998802"/>
          </a:xfrm>
          <a:prstGeom prst="rect">
            <a:avLst/>
          </a:prstGeom>
          <a:solidFill>
            <a:srgbClr val="660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glow rad="101600">
                  <a:schemeClr val="tx1">
                    <a:alpha val="60000"/>
                  </a:schemeClr>
                </a:glow>
              </a:effectLst>
            </a:endParaRPr>
          </a:p>
        </p:txBody>
      </p:sp>
      <p:sp>
        <p:nvSpPr>
          <p:cNvPr id="2" name="Title 1"/>
          <p:cNvSpPr>
            <a:spLocks noGrp="1"/>
          </p:cNvSpPr>
          <p:nvPr>
            <p:ph type="ctrTitle"/>
          </p:nvPr>
        </p:nvSpPr>
        <p:spPr>
          <a:xfrm>
            <a:off x="5084404" y="2183425"/>
            <a:ext cx="6800051" cy="1569660"/>
          </a:xfrm>
        </p:spPr>
        <p:txBody>
          <a:bodyPr wrap="square" anchor="ctr">
            <a:spAutoFit/>
          </a:bodyPr>
          <a:lstStyle>
            <a:lvl1pPr algn="ctr">
              <a:defRPr sz="4800" b="1">
                <a:effectLst/>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5084404" y="4052387"/>
            <a:ext cx="6800051" cy="587277"/>
          </a:xfrm>
        </p:spPr>
        <p:txBody>
          <a:bodyPr wrap="square" anchor="t">
            <a:spAutoFit/>
          </a:bodyPr>
          <a:lstStyle>
            <a:lvl1pPr marL="0" indent="0" algn="ctr">
              <a:buNone/>
              <a:defRPr sz="2400" cap="all">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descr="A close up of a logo&#10;&#10;Description automatically generated">
            <a:extLst>
              <a:ext uri="{FF2B5EF4-FFF2-40B4-BE49-F238E27FC236}">
                <a16:creationId xmlns:a16="http://schemas.microsoft.com/office/drawing/2014/main" id="{2050545E-2622-4C26-9719-D7775D79F8CB}"/>
              </a:ext>
            </a:extLst>
          </p:cNvPr>
          <p:cNvPicPr>
            <a:picLocks noChangeAspect="1"/>
          </p:cNvPicPr>
          <p:nvPr userDrawn="1"/>
        </p:nvPicPr>
        <p:blipFill>
          <a:blip r:embed="rId2"/>
          <a:stretch>
            <a:fillRect/>
          </a:stretch>
        </p:blipFill>
        <p:spPr>
          <a:xfrm>
            <a:off x="33979" y="6363588"/>
            <a:ext cx="1278609" cy="457200"/>
          </a:xfrm>
          <a:prstGeom prst="rect">
            <a:avLst/>
          </a:prstGeom>
        </p:spPr>
      </p:pic>
      <p:pic>
        <p:nvPicPr>
          <p:cNvPr id="5" name="Picture 4" descr="A picture containing sport kite, outdoor object&#10;&#10;Description automatically generated">
            <a:extLst>
              <a:ext uri="{FF2B5EF4-FFF2-40B4-BE49-F238E27FC236}">
                <a16:creationId xmlns:a16="http://schemas.microsoft.com/office/drawing/2014/main" id="{FBD75935-D4A5-4F8D-A743-FFA58534CDB5}"/>
              </a:ext>
            </a:extLst>
          </p:cNvPr>
          <p:cNvPicPr>
            <a:picLocks noChangeAspect="1"/>
          </p:cNvPicPr>
          <p:nvPr userDrawn="1"/>
        </p:nvPicPr>
        <p:blipFill>
          <a:blip r:embed="rId3"/>
          <a:stretch>
            <a:fillRect/>
          </a:stretch>
        </p:blipFill>
        <p:spPr>
          <a:xfrm flipH="1">
            <a:off x="150020" y="1479065"/>
            <a:ext cx="4868547" cy="3658867"/>
          </a:xfrm>
          <a:prstGeom prst="rect">
            <a:avLst/>
          </a:prstGeom>
        </p:spPr>
      </p:pic>
      <p:sp>
        <p:nvSpPr>
          <p:cNvPr id="8" name="TextBox 7">
            <a:extLst>
              <a:ext uri="{FF2B5EF4-FFF2-40B4-BE49-F238E27FC236}">
                <a16:creationId xmlns:a16="http://schemas.microsoft.com/office/drawing/2014/main" id="{BAD31112-E756-4435-BAB7-74B2AB128071}"/>
              </a:ext>
            </a:extLst>
          </p:cNvPr>
          <p:cNvSpPr txBox="1"/>
          <p:nvPr userDrawn="1"/>
        </p:nvSpPr>
        <p:spPr>
          <a:xfrm>
            <a:off x="7002168" y="6543227"/>
            <a:ext cx="5189833" cy="246221"/>
          </a:xfrm>
          <a:prstGeom prst="rect">
            <a:avLst/>
          </a:prstGeom>
          <a:noFill/>
        </p:spPr>
        <p:txBody>
          <a:bodyPr wrap="square" rtlCol="0">
            <a:spAutoFit/>
          </a:bodyPr>
          <a:lstStyle/>
          <a:p>
            <a:pPr algn="r"/>
            <a:r>
              <a:rPr lang="en-US" sz="10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Copyright © 2021 WatchGuard Technologies, Inc. All Rights Reserved</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iner Tex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DB5C4FB-9D3F-584A-AA3B-3B8C245BD737}"/>
              </a:ext>
            </a:extLst>
          </p:cNvPr>
          <p:cNvSpPr>
            <a:spLocks noGrp="1"/>
          </p:cNvSpPr>
          <p:nvPr>
            <p:ph type="title"/>
          </p:nvPr>
        </p:nvSpPr>
        <p:spPr>
          <a:xfrm>
            <a:off x="607595" y="1130968"/>
            <a:ext cx="2182135" cy="4499810"/>
          </a:xfrm>
        </p:spPr>
        <p:txBody>
          <a:bodyPr wrap="square" anchor="ctr">
            <a:noAutofit/>
          </a:bodyPr>
          <a:lstStyle>
            <a:lvl1pPr algn="r">
              <a:defRPr sz="20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9" name="Content Placeholder 2">
            <a:extLst>
              <a:ext uri="{FF2B5EF4-FFF2-40B4-BE49-F238E27FC236}">
                <a16:creationId xmlns:a16="http://schemas.microsoft.com/office/drawing/2014/main" id="{F275DAB6-8321-F945-AD67-9CE5F9CA3EE5}"/>
              </a:ext>
            </a:extLst>
          </p:cNvPr>
          <p:cNvSpPr>
            <a:spLocks noGrp="1"/>
          </p:cNvSpPr>
          <p:nvPr>
            <p:ph idx="1"/>
          </p:nvPr>
        </p:nvSpPr>
        <p:spPr>
          <a:xfrm>
            <a:off x="3345483" y="1130967"/>
            <a:ext cx="7819817" cy="4499811"/>
          </a:xfrm>
        </p:spPr>
        <p:txBody>
          <a:bodyPr wrap="square" anchor="ctr">
            <a:noAutofit/>
          </a:bodyPr>
          <a:lstStyle>
            <a:lvl1pPr marL="342900" indent="-342900">
              <a:lnSpc>
                <a:spcPct val="150000"/>
              </a:lnSpc>
              <a:spcAft>
                <a:spcPts val="1400"/>
              </a:spcAft>
              <a:buSzPct val="110000"/>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50000"/>
              </a:lnSpc>
              <a:spcAft>
                <a:spcPts val="1400"/>
              </a:spcAft>
              <a:buClr>
                <a:schemeClr val="tx1"/>
              </a:buClr>
              <a:buSzPct val="80000"/>
              <a:buFont typeface="Courier New" panose="02070309020205020404" pitchFamily="49" charset="0"/>
              <a:buChar char="o"/>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50000"/>
              </a:lnSpc>
              <a:spcAft>
                <a:spcPts val="1400"/>
              </a:spcAft>
              <a:buClr>
                <a:schemeClr val="tx1"/>
              </a:buClr>
              <a:buSzPct val="100000"/>
              <a:buFont typeface="Geneva" panose="020B0503030404040204" pitchFamily="34" charset="0"/>
              <a:buChar char="‣"/>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50000"/>
              </a:lnSpc>
              <a:buClr>
                <a:schemeClr val="tx1"/>
              </a:buClr>
              <a:buFont typeface="Wingdings" pitchFamily="2" charset="2"/>
              <a:buChar char="§"/>
              <a:defRPr sz="1600">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E7C72D80-0D87-8C4C-A540-381927933607}"/>
              </a:ext>
            </a:extLst>
          </p:cNvPr>
          <p:cNvCxnSpPr>
            <a:cxnSpLocks/>
          </p:cNvCxnSpPr>
          <p:nvPr userDrawn="1"/>
        </p:nvCxnSpPr>
        <p:spPr>
          <a:xfrm>
            <a:off x="3078143" y="1130968"/>
            <a:ext cx="0" cy="449981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10" descr="A close up of a logo&#10;&#10;Description automatically generated">
            <a:extLst>
              <a:ext uri="{FF2B5EF4-FFF2-40B4-BE49-F238E27FC236}">
                <a16:creationId xmlns:a16="http://schemas.microsoft.com/office/drawing/2014/main" id="{7D3E85FA-4F25-4E0C-8477-612E8CFB3C4B}"/>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94941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subTnLst>
                                    <p:animClr clrSpc="rgb" dir="cw">
                                      <p:cBhvr override="childStyle">
                                        <p:cTn dur="1" fill="hold" display="0" masterRel="nextClick" afterEffect="1"/>
                                        <p:tgtEl>
                                          <p:spTgt spid="9">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subTnLst>
                                    <p:animClr clrSpc="rgb" dir="cw">
                                      <p:cBhvr override="childStyle">
                                        <p:cTn dur="1" fill="hold" display="0" masterRel="nextClick" afterEffect="1"/>
                                        <p:tgtEl>
                                          <p:spTgt spid="9">
                                            <p:txEl>
                                              <p:pRg st="3" end="3"/>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subTnLst>
                                    <p:animClr clrSpc="rgb" dir="cw">
                                      <p:cBhvr override="childStyle">
                                        <p:cTn dur="1" fill="hold" display="0" masterRel="nextClick" afterEffect="1"/>
                                        <p:tgtEl>
                                          <p:spTgt spid="9">
                                            <p:txEl>
                                              <p:pRg st="4" end="4"/>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777777"/>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777777"/>
                      </p:to>
                    </p:animClr>
                  </p:sub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iner Text and Pictur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C51277-2A93-264B-8B61-C20F5237A6EA}"/>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B599B620-B506-1E43-A5AE-872BE566B5DE}"/>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1FD0C14A-76CA-4266-9D5E-1116868ED614}"/>
              </a:ext>
            </a:extLst>
          </p:cNvPr>
          <p:cNvSpPr>
            <a:spLocks noGrp="1"/>
          </p:cNvSpPr>
          <p:nvPr>
            <p:ph idx="1"/>
          </p:nvPr>
        </p:nvSpPr>
        <p:spPr>
          <a:xfrm>
            <a:off x="1038726" y="1604433"/>
            <a:ext cx="4958037" cy="4459477"/>
          </a:xfrm>
        </p:spPr>
        <p:txBody>
          <a:bodyPr wrap="square" anchor="t">
            <a:noAutofit/>
          </a:bodyPr>
          <a:lstStyle>
            <a:lvl1pPr marL="342900" indent="-342900">
              <a:lnSpc>
                <a:spcPct val="150000"/>
              </a:lnSpc>
              <a:spcAft>
                <a:spcPts val="1400"/>
              </a:spcAft>
              <a:buSzPct val="110000"/>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50000"/>
              </a:lnSpc>
              <a:spcAft>
                <a:spcPts val="1400"/>
              </a:spcAft>
              <a:buClr>
                <a:schemeClr val="tx1"/>
              </a:buClr>
              <a:buSzPct val="80000"/>
              <a:buFont typeface="Courier New" panose="02070309020205020404" pitchFamily="49" charset="0"/>
              <a:buChar char="o"/>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50000"/>
              </a:lnSpc>
              <a:spcAft>
                <a:spcPts val="1400"/>
              </a:spcAft>
              <a:buClr>
                <a:schemeClr val="tx1"/>
              </a:buClr>
              <a:buSzPct val="100000"/>
              <a:buFont typeface="Geneva" panose="020B0503030404040204" pitchFamily="34" charset="0"/>
              <a:buChar char="‣"/>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50000"/>
              </a:lnSpc>
              <a:buClr>
                <a:schemeClr val="tx1"/>
              </a:buClr>
              <a:buFont typeface="Wingdings" pitchFamily="2" charset="2"/>
              <a:buChar char="§"/>
              <a:defRPr sz="1600">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A close up of a logo&#10;&#10;Description automatically generated">
            <a:extLst>
              <a:ext uri="{FF2B5EF4-FFF2-40B4-BE49-F238E27FC236}">
                <a16:creationId xmlns:a16="http://schemas.microsoft.com/office/drawing/2014/main" id="{2301E0F1-954B-4C5C-B5C5-691D6055795B}"/>
              </a:ext>
            </a:extLst>
          </p:cNvPr>
          <p:cNvPicPr>
            <a:picLocks noChangeAspect="1"/>
          </p:cNvPicPr>
          <p:nvPr userDrawn="1"/>
        </p:nvPicPr>
        <p:blipFill>
          <a:blip r:embed="rId3"/>
          <a:stretch>
            <a:fillRect/>
          </a:stretch>
        </p:blipFill>
        <p:spPr>
          <a:xfrm>
            <a:off x="33979" y="6363588"/>
            <a:ext cx="1278609" cy="457200"/>
          </a:xfrm>
          <a:prstGeom prst="rect">
            <a:avLst/>
          </a:prstGeom>
        </p:spPr>
      </p:pic>
      <p:sp>
        <p:nvSpPr>
          <p:cNvPr id="7" name="Picture Placeholder 2">
            <a:extLst>
              <a:ext uri="{FF2B5EF4-FFF2-40B4-BE49-F238E27FC236}">
                <a16:creationId xmlns:a16="http://schemas.microsoft.com/office/drawing/2014/main" id="{CABCA7C5-B296-461D-9F4E-DD4495A89BBB}"/>
              </a:ext>
            </a:extLst>
          </p:cNvPr>
          <p:cNvSpPr>
            <a:spLocks noGrp="1"/>
          </p:cNvSpPr>
          <p:nvPr>
            <p:ph type="pic" sz="quarter" idx="10"/>
          </p:nvPr>
        </p:nvSpPr>
        <p:spPr>
          <a:xfrm>
            <a:off x="6195793" y="1322362"/>
            <a:ext cx="5662079" cy="5092506"/>
          </a:xfrm>
          <a:ln w="12700">
            <a:solidFill>
              <a:schemeClr val="accent4"/>
            </a:solidFill>
          </a:ln>
        </p:spPr>
        <p:txBody>
          <a:bodyPr/>
          <a:lstStyle/>
          <a:p>
            <a:r>
              <a:rPr lang="en-US" dirty="0"/>
              <a:t>Click icon to add picture</a:t>
            </a:r>
          </a:p>
        </p:txBody>
      </p:sp>
    </p:spTree>
    <p:extLst>
      <p:ext uri="{BB962C8B-B14F-4D97-AF65-F5344CB8AC3E}">
        <p14:creationId xmlns:p14="http://schemas.microsoft.com/office/powerpoint/2010/main" val="39703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subTnLst>
                                    <p:animClr clrSpc="rgb" dir="cw">
                                      <p:cBhvr override="childStyle">
                                        <p:cTn dur="1" fill="hold" display="0" masterRel="nextClick" afterEffect="1"/>
                                        <p:tgtEl>
                                          <p:spTgt spid="10">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subTnLst>
                                    <p:animClr clrSpc="rgb" dir="cw">
                                      <p:cBhvr override="childStyle">
                                        <p:cTn dur="1" fill="hold" display="0" masterRel="nextClick" afterEffect="1"/>
                                        <p:tgtEl>
                                          <p:spTgt spid="10">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subTnLst>
                                    <p:animClr clrSpc="rgb" dir="cw">
                                      <p:cBhvr override="childStyle">
                                        <p:cTn dur="1" fill="hold" display="0" masterRel="nextClick" afterEffect="1"/>
                                        <p:tgtEl>
                                          <p:spTgt spid="10">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subTnLst>
                                    <p:animClr clrSpc="rgb" dir="cw">
                                      <p:cBhvr override="childStyle">
                                        <p:cTn dur="1" fill="hold" display="0" masterRel="nextClick" afterEffect="1"/>
                                        <p:tgtEl>
                                          <p:spTgt spid="10">
                                            <p:txEl>
                                              <p:pRg st="3" end="3"/>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subTnLst>
                                    <p:animClr clrSpc="rgb" dir="cw">
                                      <p:cBhvr override="childStyle">
                                        <p:cTn dur="1" fill="hold" display="0" masterRel="nextClick" afterEffect="1"/>
                                        <p:tgtEl>
                                          <p:spTgt spid="10">
                                            <p:txEl>
                                              <p:pRg st="4" end="4"/>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tmplLst>
          <p:tmpl lvl="1">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iner Vide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2301E0F1-954B-4C5C-B5C5-691D6055795B}"/>
              </a:ext>
            </a:extLst>
          </p:cNvPr>
          <p:cNvPicPr>
            <a:picLocks noChangeAspect="1"/>
          </p:cNvPicPr>
          <p:nvPr userDrawn="1"/>
        </p:nvPicPr>
        <p:blipFill>
          <a:blip r:embed="rId3"/>
          <a:stretch>
            <a:fillRect/>
          </a:stretch>
        </p:blipFill>
        <p:spPr>
          <a:xfrm>
            <a:off x="33979" y="6363588"/>
            <a:ext cx="1278609" cy="457200"/>
          </a:xfrm>
          <a:prstGeom prst="rect">
            <a:avLst/>
          </a:prstGeom>
        </p:spPr>
      </p:pic>
      <p:sp>
        <p:nvSpPr>
          <p:cNvPr id="3" name="Media Placeholder 2">
            <a:extLst>
              <a:ext uri="{FF2B5EF4-FFF2-40B4-BE49-F238E27FC236}">
                <a16:creationId xmlns:a16="http://schemas.microsoft.com/office/drawing/2014/main" id="{B0FBA1EE-E052-45D3-9002-DD803E4E72F7}"/>
              </a:ext>
            </a:extLst>
          </p:cNvPr>
          <p:cNvSpPr>
            <a:spLocks noGrp="1"/>
          </p:cNvSpPr>
          <p:nvPr>
            <p:ph type="media" sz="quarter" idx="10"/>
          </p:nvPr>
        </p:nvSpPr>
        <p:spPr>
          <a:xfrm>
            <a:off x="810768" y="457200"/>
            <a:ext cx="10570464" cy="5943600"/>
          </a:xfrm>
          <a:ln w="12700">
            <a:solidFill>
              <a:schemeClr val="accent4"/>
            </a:solidFill>
          </a:ln>
        </p:spPr>
        <p:txBody>
          <a:bodyPr/>
          <a:lstStyle/>
          <a:p>
            <a:r>
              <a:rPr lang="en-US" dirty="0"/>
              <a:t>Click icon to add media</a:t>
            </a:r>
          </a:p>
        </p:txBody>
      </p:sp>
    </p:spTree>
    <p:extLst>
      <p:ext uri="{BB962C8B-B14F-4D97-AF65-F5344CB8AC3E}">
        <p14:creationId xmlns:p14="http://schemas.microsoft.com/office/powerpoint/2010/main" val="212094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iner Blank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C51277-2A93-264B-8B61-C20F5237A6EA}"/>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B599B620-B506-1E43-A5AE-872BE566B5DE}"/>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5" name="Picture 4" descr="A close up of a logo&#10;&#10;Description automatically generated">
            <a:extLst>
              <a:ext uri="{FF2B5EF4-FFF2-40B4-BE49-F238E27FC236}">
                <a16:creationId xmlns:a16="http://schemas.microsoft.com/office/drawing/2014/main" id="{0284299A-B8C0-45EA-B88B-2CE2DED5F350}"/>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61993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Box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7" name="Text Placeholder 4">
            <a:extLst>
              <a:ext uri="{FF2B5EF4-FFF2-40B4-BE49-F238E27FC236}">
                <a16:creationId xmlns:a16="http://schemas.microsoft.com/office/drawing/2014/main" id="{45DC3424-3CE8-4041-B3B7-E0521DD92CE9}"/>
              </a:ext>
            </a:extLst>
          </p:cNvPr>
          <p:cNvSpPr>
            <a:spLocks noGrp="1"/>
          </p:cNvSpPr>
          <p:nvPr>
            <p:ph type="body" sz="quarter" idx="3"/>
          </p:nvPr>
        </p:nvSpPr>
        <p:spPr>
          <a:xfrm>
            <a:off x="6096000" y="1620677"/>
            <a:ext cx="4722813" cy="576262"/>
          </a:xfrm>
          <a:solidFill>
            <a:srgbClr val="C00000"/>
          </a:solidFill>
        </p:spPr>
        <p:txBody>
          <a:bodyPr anchor="ctr">
            <a:noAutofit/>
          </a:bodyPr>
          <a:lstStyle>
            <a:lvl1pPr marL="0" indent="0" algn="ctr">
              <a:lnSpc>
                <a:spcPct val="100000"/>
              </a:lnSpc>
              <a:buNone/>
              <a:defRPr sz="2200" b="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Content Placeholder 2">
            <a:extLst>
              <a:ext uri="{FF2B5EF4-FFF2-40B4-BE49-F238E27FC236}">
                <a16:creationId xmlns:a16="http://schemas.microsoft.com/office/drawing/2014/main" id="{11683DE0-907D-0640-9FCB-BECF909B27B8}"/>
              </a:ext>
            </a:extLst>
          </p:cNvPr>
          <p:cNvSpPr>
            <a:spLocks noGrp="1"/>
          </p:cNvSpPr>
          <p:nvPr>
            <p:ph idx="11"/>
          </p:nvPr>
        </p:nvSpPr>
        <p:spPr>
          <a:xfrm>
            <a:off x="6096000" y="2292227"/>
            <a:ext cx="4722813" cy="3649133"/>
          </a:xfrm>
          <a:solidFill>
            <a:srgbClr val="800000">
              <a:alpha val="40000"/>
            </a:srgbClr>
          </a:solidFill>
          <a:ln w="9525">
            <a:noFill/>
          </a:ln>
        </p:spPr>
        <p:txBody>
          <a:bodyPr wrap="square" anchor="t">
            <a:noAutofit/>
          </a:bodyPr>
          <a:lstStyle>
            <a:lvl1pPr marL="342900" indent="-342900">
              <a:lnSpc>
                <a:spcPct val="100000"/>
              </a:lnSpc>
              <a:spcAft>
                <a:spcPts val="1400"/>
              </a:spcAft>
              <a:buSzPct val="11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80000"/>
              <a:buFont typeface="Courier New" panose="02070309020205020404" pitchFamily="49" charset="0"/>
              <a:buChar char="o"/>
              <a:tabLst/>
              <a:defRPr sz="18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Geneva" panose="020B0503030404040204" pitchFamily="34" charset="0"/>
              <a:buChar char="‣"/>
              <a:tabLst/>
              <a:defRPr sz="160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tx1"/>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9" name="Text Placeholder 4">
            <a:extLst>
              <a:ext uri="{FF2B5EF4-FFF2-40B4-BE49-F238E27FC236}">
                <a16:creationId xmlns:a16="http://schemas.microsoft.com/office/drawing/2014/main" id="{A5E3B149-852B-BB46-B224-959929010A31}"/>
              </a:ext>
            </a:extLst>
          </p:cNvPr>
          <p:cNvSpPr>
            <a:spLocks noGrp="1"/>
          </p:cNvSpPr>
          <p:nvPr>
            <p:ph type="body" sz="quarter" idx="12"/>
          </p:nvPr>
        </p:nvSpPr>
        <p:spPr>
          <a:xfrm>
            <a:off x="1173124" y="1620677"/>
            <a:ext cx="4722813" cy="576262"/>
          </a:xfrm>
          <a:solidFill>
            <a:srgbClr val="C00000"/>
          </a:solidFill>
        </p:spPr>
        <p:txBody>
          <a:bodyPr anchor="ctr">
            <a:noAutofit/>
          </a:bodyPr>
          <a:lstStyle>
            <a:lvl1pPr marL="0" indent="0" algn="ctr">
              <a:lnSpc>
                <a:spcPct val="100000"/>
              </a:lnSpc>
              <a:buNone/>
              <a:defRPr sz="2200" b="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2">
            <a:extLst>
              <a:ext uri="{FF2B5EF4-FFF2-40B4-BE49-F238E27FC236}">
                <a16:creationId xmlns:a16="http://schemas.microsoft.com/office/drawing/2014/main" id="{B05071E4-94A7-2546-A83B-4890DE814D41}"/>
              </a:ext>
            </a:extLst>
          </p:cNvPr>
          <p:cNvSpPr>
            <a:spLocks noGrp="1"/>
          </p:cNvSpPr>
          <p:nvPr>
            <p:ph idx="13"/>
          </p:nvPr>
        </p:nvSpPr>
        <p:spPr>
          <a:xfrm>
            <a:off x="1173124" y="2292227"/>
            <a:ext cx="4722813" cy="3649133"/>
          </a:xfrm>
          <a:solidFill>
            <a:srgbClr val="800000">
              <a:alpha val="40000"/>
            </a:srgbClr>
          </a:solidFill>
          <a:ln w="9525">
            <a:noFill/>
          </a:ln>
        </p:spPr>
        <p:txBody>
          <a:bodyPr wrap="square" anchor="t">
            <a:noAutofit/>
          </a:bodyPr>
          <a:lstStyle>
            <a:lvl1pPr marL="342900" indent="-342900">
              <a:lnSpc>
                <a:spcPct val="100000"/>
              </a:lnSpc>
              <a:spcAft>
                <a:spcPts val="1400"/>
              </a:spcAft>
              <a:buSzPct val="11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80000"/>
              <a:buFont typeface="Courier New" panose="02070309020205020404" pitchFamily="49" charset="0"/>
              <a:buChar char="o"/>
              <a:tabLst/>
              <a:defRPr sz="18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Geneva" panose="020B0503030404040204" pitchFamily="34" charset="0"/>
              <a:buChar char="‣"/>
              <a:tabLst/>
              <a:defRPr sz="160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tx1"/>
              </a:buClr>
              <a:buFont typeface="Wingdings" pitchFamily="2" charset="2"/>
              <a:buChar char="§"/>
              <a:defRPr sz="14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cxnSp>
        <p:nvCxnSpPr>
          <p:cNvPr id="11" name="Straight Connector 10">
            <a:extLst>
              <a:ext uri="{FF2B5EF4-FFF2-40B4-BE49-F238E27FC236}">
                <a16:creationId xmlns:a16="http://schemas.microsoft.com/office/drawing/2014/main" id="{E54CF3AB-99D4-9145-9E51-752BA469E50D}"/>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descr="A close up of a logo&#10;&#10;Description automatically generated">
            <a:extLst>
              <a:ext uri="{FF2B5EF4-FFF2-40B4-BE49-F238E27FC236}">
                <a16:creationId xmlns:a16="http://schemas.microsoft.com/office/drawing/2014/main" id="{E54B636B-144D-4507-A418-63041D5CA371}"/>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1284052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bg/>
                                          </p:spTgt>
                                        </p:tgtEl>
                                        <p:attrNameLst>
                                          <p:attrName>style.visibility</p:attrName>
                                        </p:attrNameLst>
                                      </p:cBhvr>
                                      <p:to>
                                        <p:strVal val="visible"/>
                                      </p:to>
                                    </p:set>
                                    <p:animEffect transition="in" filter="fade">
                                      <p:cBhvr>
                                        <p:cTn id="13" dur="500"/>
                                        <p:tgtEl>
                                          <p:spTgt spid="10">
                                            <p:bg/>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subTnLst>
                                    <p:animClr clrSpc="rgb" dir="cw">
                                      <p:cBhvr override="childStyle">
                                        <p:cTn dur="1" fill="hold" display="0" masterRel="nextClick" afterEffect="1"/>
                                        <p:tgtEl>
                                          <p:spTgt spid="10">
                                            <p:txEl>
                                              <p:pRg st="0" end="0"/>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fade">
                                      <p:cBhvr>
                                        <p:cTn id="23" dur="500"/>
                                        <p:tgtEl>
                                          <p:spTgt spid="10">
                                            <p:txEl>
                                              <p:pRg st="1" end="1"/>
                                            </p:txEl>
                                          </p:spTgt>
                                        </p:tgtEl>
                                      </p:cBhvr>
                                    </p:animEffect>
                                  </p:childTnLst>
                                  <p:subTnLst>
                                    <p:animClr clrSpc="rgb" dir="cw">
                                      <p:cBhvr override="childStyle">
                                        <p:cTn dur="1" fill="hold" display="0" masterRel="nextClick" afterEffect="1"/>
                                        <p:tgtEl>
                                          <p:spTgt spid="10">
                                            <p:txEl>
                                              <p:pRg st="1" end="1"/>
                                            </p:txEl>
                                          </p:spTgt>
                                        </p:tgtEl>
                                        <p:attrNameLst>
                                          <p:attrName>ppt_c</p:attrName>
                                        </p:attrNameLst>
                                      </p:cBhvr>
                                      <p:to>
                                        <a:srgbClr val="969696"/>
                                      </p:to>
                                    </p:animClr>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fade">
                                      <p:cBhvr>
                                        <p:cTn id="28" dur="500"/>
                                        <p:tgtEl>
                                          <p:spTgt spid="10">
                                            <p:txEl>
                                              <p:pRg st="2" end="2"/>
                                            </p:txEl>
                                          </p:spTgt>
                                        </p:tgtEl>
                                      </p:cBhvr>
                                    </p:animEffect>
                                  </p:childTnLst>
                                  <p:subTnLst>
                                    <p:animClr clrSpc="rgb" dir="cw">
                                      <p:cBhvr override="childStyle">
                                        <p:cTn dur="1" fill="hold" display="0" masterRel="nextClick" afterEffect="1"/>
                                        <p:tgtEl>
                                          <p:spTgt spid="10">
                                            <p:txEl>
                                              <p:pRg st="2" end="2"/>
                                            </p:txEl>
                                          </p:spTgt>
                                        </p:tgtEl>
                                        <p:attrNameLst>
                                          <p:attrName>ppt_c</p:attrName>
                                        </p:attrNameLst>
                                      </p:cBhvr>
                                      <p:to>
                                        <a:srgbClr val="969696"/>
                                      </p:to>
                                    </p:animClr>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bg/>
                                          </p:spTgt>
                                        </p:tgtEl>
                                        <p:attrNameLst>
                                          <p:attrName>style.visibility</p:attrName>
                                        </p:attrNameLst>
                                      </p:cBhvr>
                                      <p:to>
                                        <p:strVal val="visible"/>
                                      </p:to>
                                    </p:set>
                                    <p:animEffect transition="in" filter="fade">
                                      <p:cBhvr>
                                        <p:cTn id="33" dur="500"/>
                                        <p:tgtEl>
                                          <p:spTgt spid="7">
                                            <p:bg/>
                                          </p:spTgt>
                                        </p:tgtEl>
                                      </p:cBhvr>
                                    </p:animEffect>
                                  </p:childTnLst>
                                </p:cTn>
                              </p:par>
                              <p:par>
                                <p:cTn id="34" presetID="10" presetClass="entr" presetSubtype="0" fill="hold" grpId="0" nodeType="withEffect" nodePh="1">
                                  <p:stCondLst>
                                    <p:cond delay="0"/>
                                  </p:stCondLst>
                                  <p:endCondLst>
                                    <p:cond evt="begin" delay="0">
                                      <p:tn val="34"/>
                                    </p:cond>
                                  </p:end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fade">
                                      <p:cBhvr>
                                        <p:cTn id="36" dur="500"/>
                                        <p:tgtEl>
                                          <p:spTgt spid="7">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bg/>
                                          </p:spTgt>
                                        </p:tgtEl>
                                        <p:attrNameLst>
                                          <p:attrName>style.visibility</p:attrName>
                                        </p:attrNameLst>
                                      </p:cBhvr>
                                      <p:to>
                                        <p:strVal val="visible"/>
                                      </p:to>
                                    </p:set>
                                    <p:animEffect transition="in" filter="fade">
                                      <p:cBhvr>
                                        <p:cTn id="39" dur="500"/>
                                        <p:tgtEl>
                                          <p:spTgt spid="8">
                                            <p:bg/>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txEl>
                                              <p:pRg st="0" end="0"/>
                                            </p:txEl>
                                          </p:spTgt>
                                        </p:tgtEl>
                                        <p:attrNameLst>
                                          <p:attrName>style.visibility</p:attrName>
                                        </p:attrNameLst>
                                      </p:cBhvr>
                                      <p:to>
                                        <p:strVal val="visible"/>
                                      </p:to>
                                    </p:set>
                                    <p:animEffect transition="in" filter="fade">
                                      <p:cBhvr>
                                        <p:cTn id="44" dur="500"/>
                                        <p:tgtEl>
                                          <p:spTgt spid="8">
                                            <p:txEl>
                                              <p:pRg st="0" end="0"/>
                                            </p:txEl>
                                          </p:spTgt>
                                        </p:tgtEl>
                                      </p:cBhvr>
                                    </p:animEffect>
                                  </p:childTnLst>
                                  <p:subTnLst>
                                    <p:animClr clrSpc="rgb" dir="cw">
                                      <p:cBhvr override="childStyle">
                                        <p:cTn dur="1" fill="hold" display="0" masterRel="nextClick" afterEffect="1"/>
                                        <p:tgtEl>
                                          <p:spTgt spid="8">
                                            <p:txEl>
                                              <p:pRg st="0" end="0"/>
                                            </p:txEl>
                                          </p:spTgt>
                                        </p:tgtEl>
                                        <p:attrNameLst>
                                          <p:attrName>ppt_c</p:attrName>
                                        </p:attrNameLst>
                                      </p:cBhvr>
                                      <p:to>
                                        <a:srgbClr val="969696"/>
                                      </p:to>
                                    </p:animClr>
                                  </p:sub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8">
                                            <p:txEl>
                                              <p:pRg st="1" end="1"/>
                                            </p:txEl>
                                          </p:spTgt>
                                        </p:tgtEl>
                                        <p:attrNameLst>
                                          <p:attrName>style.visibility</p:attrName>
                                        </p:attrNameLst>
                                      </p:cBhvr>
                                      <p:to>
                                        <p:strVal val="visible"/>
                                      </p:to>
                                    </p:set>
                                    <p:animEffect transition="in" filter="fade">
                                      <p:cBhvr>
                                        <p:cTn id="49" dur="500"/>
                                        <p:tgtEl>
                                          <p:spTgt spid="8">
                                            <p:txEl>
                                              <p:pRg st="1" end="1"/>
                                            </p:txEl>
                                          </p:spTgt>
                                        </p:tgtEl>
                                      </p:cBhvr>
                                    </p:animEffect>
                                  </p:childTnLst>
                                  <p:subTnLst>
                                    <p:animClr clrSpc="rgb" dir="cw">
                                      <p:cBhvr override="childStyle">
                                        <p:cTn dur="1" fill="hold" display="0" masterRel="nextClick" afterEffect="1"/>
                                        <p:tgtEl>
                                          <p:spTgt spid="8">
                                            <p:txEl>
                                              <p:pRg st="1" end="1"/>
                                            </p:txEl>
                                          </p:spTgt>
                                        </p:tgtEl>
                                        <p:attrNameLst>
                                          <p:attrName>ppt_c</p:attrName>
                                        </p:attrNameLst>
                                      </p:cBhvr>
                                      <p:to>
                                        <a:srgbClr val="969696"/>
                                      </p:to>
                                    </p:animClr>
                                  </p:sub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8">
                                            <p:txEl>
                                              <p:pRg st="2" end="2"/>
                                            </p:txEl>
                                          </p:spTgt>
                                        </p:tgtEl>
                                        <p:attrNameLst>
                                          <p:attrName>style.visibility</p:attrName>
                                        </p:attrNameLst>
                                      </p:cBhvr>
                                      <p:to>
                                        <p:strVal val="visible"/>
                                      </p:to>
                                    </p:set>
                                    <p:animEffect transition="in" filter="fade">
                                      <p:cBhvr>
                                        <p:cTn id="54" dur="500"/>
                                        <p:tgtEl>
                                          <p:spTgt spid="8">
                                            <p:txEl>
                                              <p:pRg st="2" end="2"/>
                                            </p:txEl>
                                          </p:spTgt>
                                        </p:tgtEl>
                                      </p:cBhvr>
                                    </p:animEffect>
                                  </p:childTnLst>
                                  <p:subTnLst>
                                    <p:animClr clrSpc="rgb" dir="cw">
                                      <p:cBhvr override="childStyle">
                                        <p:cTn dur="1" fill="hold" display="0" masterRel="nextClick" afterEffect="1"/>
                                        <p:tgtEl>
                                          <p:spTgt spid="8">
                                            <p:txEl>
                                              <p:pRg st="2" end="2"/>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tmplLst>
          <p:tmpl>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uiExpand="1" build="p" animBg="1">
        <p:tmplLst>
          <p:tmpl>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uiExpand="1" build="p" animBg="1">
        <p:tmplLst>
          <p:tmpl>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uiExpand="1" build="p" animBg="1">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969696"/>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969696"/>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969696"/>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Box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11" name="Text Placeholder 4">
            <a:extLst>
              <a:ext uri="{FF2B5EF4-FFF2-40B4-BE49-F238E27FC236}">
                <a16:creationId xmlns:a16="http://schemas.microsoft.com/office/drawing/2014/main" id="{E3409EA1-7EC8-A040-BB8E-4BF6D1742F6B}"/>
              </a:ext>
            </a:extLst>
          </p:cNvPr>
          <p:cNvSpPr>
            <a:spLocks noGrp="1"/>
          </p:cNvSpPr>
          <p:nvPr>
            <p:ph type="body" sz="quarter" idx="12"/>
          </p:nvPr>
        </p:nvSpPr>
        <p:spPr>
          <a:xfrm>
            <a:off x="1320826" y="1620677"/>
            <a:ext cx="3121540" cy="576262"/>
          </a:xfrm>
          <a:solidFill>
            <a:srgbClr val="C00000"/>
          </a:solidFill>
        </p:spPr>
        <p:txBody>
          <a:bodyPr wrap="square" anchor="ctr">
            <a:noAutofit/>
          </a:bodyPr>
          <a:lstStyle>
            <a:lvl1pPr marL="0" indent="0" algn="ctr">
              <a:lnSpc>
                <a:spcPct val="100000"/>
              </a:lnSpc>
              <a:buNone/>
              <a:defRPr sz="2200" b="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Content Placeholder 2">
            <a:extLst>
              <a:ext uri="{FF2B5EF4-FFF2-40B4-BE49-F238E27FC236}">
                <a16:creationId xmlns:a16="http://schemas.microsoft.com/office/drawing/2014/main" id="{AC6DC408-6A32-A342-AD68-D8071FFC06DB}"/>
              </a:ext>
            </a:extLst>
          </p:cNvPr>
          <p:cNvSpPr>
            <a:spLocks noGrp="1"/>
          </p:cNvSpPr>
          <p:nvPr>
            <p:ph idx="13"/>
          </p:nvPr>
        </p:nvSpPr>
        <p:spPr>
          <a:xfrm>
            <a:off x="1320826" y="2292227"/>
            <a:ext cx="3121540" cy="3649133"/>
          </a:xfrm>
          <a:solidFill>
            <a:srgbClr val="800000">
              <a:alpha val="40000"/>
            </a:srgbClr>
          </a:solidFill>
          <a:ln>
            <a:noFill/>
          </a:ln>
        </p:spPr>
        <p:txBody>
          <a:bodyPr wrap="square" anchor="t">
            <a:noAutofit/>
          </a:bodyPr>
          <a:lstStyle>
            <a:lvl1pPr marL="342900" indent="-342900">
              <a:lnSpc>
                <a:spcPct val="100000"/>
              </a:lnSpc>
              <a:spcAft>
                <a:spcPts val="1400"/>
              </a:spcAft>
              <a:buSzPct val="11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80000"/>
              <a:buFont typeface="Courier New" panose="02070309020205020404" pitchFamily="49" charset="0"/>
              <a:buChar char="o"/>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Geneva" panose="020B0503030404040204" pitchFamily="34" charset="0"/>
              <a:buChar char="‣"/>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tx1"/>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15" name="Text Placeholder 4">
            <a:extLst>
              <a:ext uri="{FF2B5EF4-FFF2-40B4-BE49-F238E27FC236}">
                <a16:creationId xmlns:a16="http://schemas.microsoft.com/office/drawing/2014/main" id="{93F02ED4-0D75-1243-87EB-F5B7D2CD5BC9}"/>
              </a:ext>
            </a:extLst>
          </p:cNvPr>
          <p:cNvSpPr>
            <a:spLocks noGrp="1"/>
          </p:cNvSpPr>
          <p:nvPr>
            <p:ph type="body" sz="quarter" idx="14"/>
          </p:nvPr>
        </p:nvSpPr>
        <p:spPr>
          <a:xfrm>
            <a:off x="4638185" y="1620677"/>
            <a:ext cx="3121540" cy="576262"/>
          </a:xfrm>
          <a:solidFill>
            <a:srgbClr val="C00000"/>
          </a:solidFill>
        </p:spPr>
        <p:txBody>
          <a:bodyPr wrap="square" anchor="ctr">
            <a:noAutofit/>
          </a:bodyPr>
          <a:lstStyle>
            <a:lvl1pPr marL="0" indent="0" algn="ctr">
              <a:lnSpc>
                <a:spcPct val="100000"/>
              </a:lnSpc>
              <a:buNone/>
              <a:defRPr sz="2200" b="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7E846299-B0CC-E54D-B685-01E429ABF54D}"/>
              </a:ext>
            </a:extLst>
          </p:cNvPr>
          <p:cNvSpPr>
            <a:spLocks noGrp="1"/>
          </p:cNvSpPr>
          <p:nvPr>
            <p:ph idx="15"/>
          </p:nvPr>
        </p:nvSpPr>
        <p:spPr>
          <a:xfrm>
            <a:off x="4638185" y="2292227"/>
            <a:ext cx="3121540" cy="3649133"/>
          </a:xfrm>
          <a:solidFill>
            <a:srgbClr val="800000">
              <a:alpha val="40000"/>
            </a:srgbClr>
          </a:solidFill>
          <a:ln>
            <a:noFill/>
          </a:ln>
        </p:spPr>
        <p:txBody>
          <a:bodyPr wrap="square" anchor="t">
            <a:noAutofit/>
          </a:bodyPr>
          <a:lstStyle>
            <a:lvl1pPr marL="342900" indent="-342900">
              <a:lnSpc>
                <a:spcPct val="100000"/>
              </a:lnSpc>
              <a:spcAft>
                <a:spcPts val="1400"/>
              </a:spcAft>
              <a:buSzPct val="11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80000"/>
              <a:buFont typeface="Courier New" panose="02070309020205020404" pitchFamily="49" charset="0"/>
              <a:buChar char="o"/>
              <a:tabLst/>
              <a:defRPr sz="18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Geneva" panose="020B0503030404040204" pitchFamily="34" charset="0"/>
              <a:buChar char="‣"/>
              <a:tabLst/>
              <a:defRPr sz="160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tx1"/>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17" name="Text Placeholder 4">
            <a:extLst>
              <a:ext uri="{FF2B5EF4-FFF2-40B4-BE49-F238E27FC236}">
                <a16:creationId xmlns:a16="http://schemas.microsoft.com/office/drawing/2014/main" id="{4B0B8BFD-E3DD-8646-B5F5-60C593839A8F}"/>
              </a:ext>
            </a:extLst>
          </p:cNvPr>
          <p:cNvSpPr>
            <a:spLocks noGrp="1"/>
          </p:cNvSpPr>
          <p:nvPr>
            <p:ph type="body" sz="quarter" idx="16"/>
          </p:nvPr>
        </p:nvSpPr>
        <p:spPr>
          <a:xfrm>
            <a:off x="7934278" y="1620677"/>
            <a:ext cx="3121540" cy="576262"/>
          </a:xfrm>
          <a:solidFill>
            <a:srgbClr val="C00000"/>
          </a:solidFill>
        </p:spPr>
        <p:txBody>
          <a:bodyPr wrap="square" anchor="ctr">
            <a:noAutofit/>
          </a:bodyPr>
          <a:lstStyle>
            <a:lvl1pPr marL="0" indent="0" algn="ctr">
              <a:lnSpc>
                <a:spcPct val="100000"/>
              </a:lnSpc>
              <a:buNone/>
              <a:defRPr sz="2200" b="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2">
            <a:extLst>
              <a:ext uri="{FF2B5EF4-FFF2-40B4-BE49-F238E27FC236}">
                <a16:creationId xmlns:a16="http://schemas.microsoft.com/office/drawing/2014/main" id="{B496500E-B284-E84E-B9D0-316EB3673063}"/>
              </a:ext>
            </a:extLst>
          </p:cNvPr>
          <p:cNvSpPr>
            <a:spLocks noGrp="1"/>
          </p:cNvSpPr>
          <p:nvPr>
            <p:ph idx="17"/>
          </p:nvPr>
        </p:nvSpPr>
        <p:spPr>
          <a:xfrm>
            <a:off x="7934278" y="2292227"/>
            <a:ext cx="3121540" cy="3649133"/>
          </a:xfrm>
          <a:solidFill>
            <a:srgbClr val="800000">
              <a:alpha val="40000"/>
            </a:srgbClr>
          </a:solidFill>
          <a:ln>
            <a:noFill/>
          </a:ln>
        </p:spPr>
        <p:txBody>
          <a:bodyPr wrap="square" anchor="t">
            <a:noAutofit/>
          </a:bodyPr>
          <a:lstStyle>
            <a:lvl1pPr marL="342900" indent="-342900">
              <a:lnSpc>
                <a:spcPct val="100000"/>
              </a:lnSpc>
              <a:spcAft>
                <a:spcPts val="1400"/>
              </a:spcAft>
              <a:buSzPct val="11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80000"/>
              <a:buFont typeface="Courier New" panose="02070309020205020404" pitchFamily="49" charset="0"/>
              <a:buChar char="o"/>
              <a:tabLst/>
              <a:defRPr sz="18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Geneva" panose="020B0503030404040204" pitchFamily="34" charset="0"/>
              <a:buChar char="‣"/>
              <a:tabLst/>
              <a:defRPr sz="160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tx1"/>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cxnSp>
        <p:nvCxnSpPr>
          <p:cNvPr id="19" name="Straight Connector 18">
            <a:extLst>
              <a:ext uri="{FF2B5EF4-FFF2-40B4-BE49-F238E27FC236}">
                <a16:creationId xmlns:a16="http://schemas.microsoft.com/office/drawing/2014/main" id="{18E89B3D-F558-444A-825D-09008E29A6A8}"/>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descr="A close up of a logo&#10;&#10;Description automatically generated">
            <a:extLst>
              <a:ext uri="{FF2B5EF4-FFF2-40B4-BE49-F238E27FC236}">
                <a16:creationId xmlns:a16="http://schemas.microsoft.com/office/drawing/2014/main" id="{78228415-8B51-411E-A5FA-13AC942715B8}"/>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1857016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fade">
                                      <p:cBhvr>
                                        <p:cTn id="7" dur="500"/>
                                        <p:tgtEl>
                                          <p:spTgt spid="11">
                                            <p:bg/>
                                          </p:spTgt>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500"/>
                                        <p:tgtEl>
                                          <p:spTgt spid="1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bg/>
                                          </p:spTgt>
                                        </p:tgtEl>
                                        <p:attrNameLst>
                                          <p:attrName>style.visibility</p:attrName>
                                        </p:attrNameLst>
                                      </p:cBhvr>
                                      <p:to>
                                        <p:strVal val="visible"/>
                                      </p:to>
                                    </p:set>
                                    <p:animEffect transition="in" filter="fade">
                                      <p:cBhvr>
                                        <p:cTn id="13" dur="500"/>
                                        <p:tgtEl>
                                          <p:spTgt spid="14">
                                            <p:bg/>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fade">
                                      <p:cBhvr>
                                        <p:cTn id="18" dur="500"/>
                                        <p:tgtEl>
                                          <p:spTgt spid="14">
                                            <p:txEl>
                                              <p:pRg st="0" end="0"/>
                                            </p:txEl>
                                          </p:spTgt>
                                        </p:tgtEl>
                                      </p:cBhvr>
                                    </p:animEffect>
                                  </p:childTnLst>
                                  <p:subTnLst>
                                    <p:animClr clrSpc="rgb" dir="cw">
                                      <p:cBhvr override="childStyle">
                                        <p:cTn dur="1" fill="hold" display="0" masterRel="nextClick" afterEffect="1"/>
                                        <p:tgtEl>
                                          <p:spTgt spid="14">
                                            <p:txEl>
                                              <p:pRg st="0" end="0"/>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animEffect transition="in" filter="fade">
                                      <p:cBhvr>
                                        <p:cTn id="23" dur="500"/>
                                        <p:tgtEl>
                                          <p:spTgt spid="14">
                                            <p:txEl>
                                              <p:pRg st="1" end="1"/>
                                            </p:txEl>
                                          </p:spTgt>
                                        </p:tgtEl>
                                      </p:cBhvr>
                                    </p:animEffect>
                                  </p:childTnLst>
                                  <p:subTnLst>
                                    <p:animClr clrSpc="rgb" dir="cw">
                                      <p:cBhvr override="childStyle">
                                        <p:cTn dur="1" fill="hold" display="0" masterRel="nextClick" afterEffect="1"/>
                                        <p:tgtEl>
                                          <p:spTgt spid="14">
                                            <p:txEl>
                                              <p:pRg st="1" end="1"/>
                                            </p:txEl>
                                          </p:spTgt>
                                        </p:tgtEl>
                                        <p:attrNameLst>
                                          <p:attrName>ppt_c</p:attrName>
                                        </p:attrNameLst>
                                      </p:cBhvr>
                                      <p:to>
                                        <a:srgbClr val="969696"/>
                                      </p:to>
                                    </p:animClr>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xEl>
                                              <p:pRg st="2" end="2"/>
                                            </p:txEl>
                                          </p:spTgt>
                                        </p:tgtEl>
                                        <p:attrNameLst>
                                          <p:attrName>style.visibility</p:attrName>
                                        </p:attrNameLst>
                                      </p:cBhvr>
                                      <p:to>
                                        <p:strVal val="visible"/>
                                      </p:to>
                                    </p:set>
                                    <p:animEffect transition="in" filter="fade">
                                      <p:cBhvr>
                                        <p:cTn id="28" dur="500"/>
                                        <p:tgtEl>
                                          <p:spTgt spid="14">
                                            <p:txEl>
                                              <p:pRg st="2" end="2"/>
                                            </p:txEl>
                                          </p:spTgt>
                                        </p:tgtEl>
                                      </p:cBhvr>
                                    </p:animEffect>
                                  </p:childTnLst>
                                  <p:subTnLst>
                                    <p:animClr clrSpc="rgb" dir="cw">
                                      <p:cBhvr override="childStyle">
                                        <p:cTn dur="1" fill="hold" display="0" masterRel="nextClick" afterEffect="1"/>
                                        <p:tgtEl>
                                          <p:spTgt spid="14">
                                            <p:txEl>
                                              <p:pRg st="2" end="2"/>
                                            </p:txEl>
                                          </p:spTgt>
                                        </p:tgtEl>
                                        <p:attrNameLst>
                                          <p:attrName>ppt_c</p:attrName>
                                        </p:attrNameLst>
                                      </p:cBhvr>
                                      <p:to>
                                        <a:srgbClr val="969696"/>
                                      </p:to>
                                    </p:animClr>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bg/>
                                          </p:spTgt>
                                        </p:tgtEl>
                                        <p:attrNameLst>
                                          <p:attrName>style.visibility</p:attrName>
                                        </p:attrNameLst>
                                      </p:cBhvr>
                                      <p:to>
                                        <p:strVal val="visible"/>
                                      </p:to>
                                    </p:set>
                                    <p:animEffect transition="in" filter="fade">
                                      <p:cBhvr>
                                        <p:cTn id="33" dur="500"/>
                                        <p:tgtEl>
                                          <p:spTgt spid="15">
                                            <p:bg/>
                                          </p:spTgt>
                                        </p:tgtEl>
                                      </p:cBhvr>
                                    </p:animEffect>
                                  </p:childTnLst>
                                </p:cTn>
                              </p:par>
                              <p:par>
                                <p:cTn id="34" presetID="10" presetClass="entr" presetSubtype="0" fill="hold" grpId="0" nodeType="withEffect" nodePh="1">
                                  <p:stCondLst>
                                    <p:cond delay="0"/>
                                  </p:stCondLst>
                                  <p:endCondLst>
                                    <p:cond evt="begin" delay="0">
                                      <p:tn val="34"/>
                                    </p:cond>
                                  </p:endCondLst>
                                  <p:childTnLst>
                                    <p:set>
                                      <p:cBhvr>
                                        <p:cTn id="35" dur="1" fill="hold">
                                          <p:stCondLst>
                                            <p:cond delay="0"/>
                                          </p:stCondLst>
                                        </p:cTn>
                                        <p:tgtEl>
                                          <p:spTgt spid="15">
                                            <p:txEl>
                                              <p:pRg st="0" end="0"/>
                                            </p:txEl>
                                          </p:spTgt>
                                        </p:tgtEl>
                                        <p:attrNameLst>
                                          <p:attrName>style.visibility</p:attrName>
                                        </p:attrNameLst>
                                      </p:cBhvr>
                                      <p:to>
                                        <p:strVal val="visible"/>
                                      </p:to>
                                    </p:set>
                                    <p:animEffect transition="in" filter="fade">
                                      <p:cBhvr>
                                        <p:cTn id="36" dur="500"/>
                                        <p:tgtEl>
                                          <p:spTgt spid="15">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bg/>
                                          </p:spTgt>
                                        </p:tgtEl>
                                        <p:attrNameLst>
                                          <p:attrName>style.visibility</p:attrName>
                                        </p:attrNameLst>
                                      </p:cBhvr>
                                      <p:to>
                                        <p:strVal val="visible"/>
                                      </p:to>
                                    </p:set>
                                    <p:animEffect transition="in" filter="fade">
                                      <p:cBhvr>
                                        <p:cTn id="39" dur="500"/>
                                        <p:tgtEl>
                                          <p:spTgt spid="16">
                                            <p:bg/>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xEl>
                                              <p:pRg st="0" end="0"/>
                                            </p:txEl>
                                          </p:spTgt>
                                        </p:tgtEl>
                                        <p:attrNameLst>
                                          <p:attrName>style.visibility</p:attrName>
                                        </p:attrNameLst>
                                      </p:cBhvr>
                                      <p:to>
                                        <p:strVal val="visible"/>
                                      </p:to>
                                    </p:set>
                                    <p:animEffect transition="in" filter="fade">
                                      <p:cBhvr>
                                        <p:cTn id="44" dur="500"/>
                                        <p:tgtEl>
                                          <p:spTgt spid="16">
                                            <p:txEl>
                                              <p:pRg st="0" end="0"/>
                                            </p:txEl>
                                          </p:spTgt>
                                        </p:tgtEl>
                                      </p:cBhvr>
                                    </p:animEffect>
                                  </p:childTnLst>
                                  <p:subTnLst>
                                    <p:animClr clrSpc="rgb" dir="cw">
                                      <p:cBhvr override="childStyle">
                                        <p:cTn dur="1" fill="hold" display="0" masterRel="nextClick" afterEffect="1"/>
                                        <p:tgtEl>
                                          <p:spTgt spid="16">
                                            <p:txEl>
                                              <p:pRg st="0" end="0"/>
                                            </p:txEl>
                                          </p:spTgt>
                                        </p:tgtEl>
                                        <p:attrNameLst>
                                          <p:attrName>ppt_c</p:attrName>
                                        </p:attrNameLst>
                                      </p:cBhvr>
                                      <p:to>
                                        <a:srgbClr val="969696"/>
                                      </p:to>
                                    </p:animClr>
                                  </p:sub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xEl>
                                              <p:pRg st="1" end="1"/>
                                            </p:txEl>
                                          </p:spTgt>
                                        </p:tgtEl>
                                        <p:attrNameLst>
                                          <p:attrName>style.visibility</p:attrName>
                                        </p:attrNameLst>
                                      </p:cBhvr>
                                      <p:to>
                                        <p:strVal val="visible"/>
                                      </p:to>
                                    </p:set>
                                    <p:animEffect transition="in" filter="fade">
                                      <p:cBhvr>
                                        <p:cTn id="49" dur="500"/>
                                        <p:tgtEl>
                                          <p:spTgt spid="16">
                                            <p:txEl>
                                              <p:pRg st="1" end="1"/>
                                            </p:txEl>
                                          </p:spTgt>
                                        </p:tgtEl>
                                      </p:cBhvr>
                                    </p:animEffect>
                                  </p:childTnLst>
                                  <p:subTnLst>
                                    <p:animClr clrSpc="rgb" dir="cw">
                                      <p:cBhvr override="childStyle">
                                        <p:cTn dur="1" fill="hold" display="0" masterRel="nextClick" afterEffect="1"/>
                                        <p:tgtEl>
                                          <p:spTgt spid="16">
                                            <p:txEl>
                                              <p:pRg st="1" end="1"/>
                                            </p:txEl>
                                          </p:spTgt>
                                        </p:tgtEl>
                                        <p:attrNameLst>
                                          <p:attrName>ppt_c</p:attrName>
                                        </p:attrNameLst>
                                      </p:cBhvr>
                                      <p:to>
                                        <a:srgbClr val="969696"/>
                                      </p:to>
                                    </p:animClr>
                                  </p:sub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6">
                                            <p:txEl>
                                              <p:pRg st="2" end="2"/>
                                            </p:txEl>
                                          </p:spTgt>
                                        </p:tgtEl>
                                        <p:attrNameLst>
                                          <p:attrName>style.visibility</p:attrName>
                                        </p:attrNameLst>
                                      </p:cBhvr>
                                      <p:to>
                                        <p:strVal val="visible"/>
                                      </p:to>
                                    </p:set>
                                    <p:animEffect transition="in" filter="fade">
                                      <p:cBhvr>
                                        <p:cTn id="54" dur="500"/>
                                        <p:tgtEl>
                                          <p:spTgt spid="16">
                                            <p:txEl>
                                              <p:pRg st="2" end="2"/>
                                            </p:txEl>
                                          </p:spTgt>
                                        </p:tgtEl>
                                      </p:cBhvr>
                                    </p:animEffect>
                                  </p:childTnLst>
                                  <p:subTnLst>
                                    <p:animClr clrSpc="rgb" dir="cw">
                                      <p:cBhvr override="childStyle">
                                        <p:cTn dur="1" fill="hold" display="0" masterRel="nextClick" afterEffect="1"/>
                                        <p:tgtEl>
                                          <p:spTgt spid="16">
                                            <p:txEl>
                                              <p:pRg st="2" end="2"/>
                                            </p:txEl>
                                          </p:spTgt>
                                        </p:tgtEl>
                                        <p:attrNameLst>
                                          <p:attrName>ppt_c</p:attrName>
                                        </p:attrNameLst>
                                      </p:cBhvr>
                                      <p:to>
                                        <a:srgbClr val="969696"/>
                                      </p:to>
                                    </p:animClr>
                                  </p:sub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7">
                                            <p:bg/>
                                          </p:spTgt>
                                        </p:tgtEl>
                                        <p:attrNameLst>
                                          <p:attrName>style.visibility</p:attrName>
                                        </p:attrNameLst>
                                      </p:cBhvr>
                                      <p:to>
                                        <p:strVal val="visible"/>
                                      </p:to>
                                    </p:set>
                                    <p:animEffect transition="in" filter="fade">
                                      <p:cBhvr>
                                        <p:cTn id="59" dur="500"/>
                                        <p:tgtEl>
                                          <p:spTgt spid="17">
                                            <p:bg/>
                                          </p:spTgt>
                                        </p:tgtEl>
                                      </p:cBhvr>
                                    </p:animEffect>
                                  </p:childTnLst>
                                </p:cTn>
                              </p:par>
                              <p:par>
                                <p:cTn id="60" presetID="10" presetClass="entr" presetSubtype="0" fill="hold" grpId="0" nodeType="withEffect" nodePh="1">
                                  <p:stCondLst>
                                    <p:cond delay="0"/>
                                  </p:stCondLst>
                                  <p:endCondLst>
                                    <p:cond evt="begin" delay="0">
                                      <p:tn val="60"/>
                                    </p:cond>
                                  </p:endCondLst>
                                  <p:childTnLst>
                                    <p:set>
                                      <p:cBhvr>
                                        <p:cTn id="61" dur="1" fill="hold">
                                          <p:stCondLst>
                                            <p:cond delay="0"/>
                                          </p:stCondLst>
                                        </p:cTn>
                                        <p:tgtEl>
                                          <p:spTgt spid="17">
                                            <p:txEl>
                                              <p:pRg st="0" end="0"/>
                                            </p:txEl>
                                          </p:spTgt>
                                        </p:tgtEl>
                                        <p:attrNameLst>
                                          <p:attrName>style.visibility</p:attrName>
                                        </p:attrNameLst>
                                      </p:cBhvr>
                                      <p:to>
                                        <p:strVal val="visible"/>
                                      </p:to>
                                    </p:set>
                                    <p:animEffect transition="in" filter="fade">
                                      <p:cBhvr>
                                        <p:cTn id="62" dur="500"/>
                                        <p:tgtEl>
                                          <p:spTgt spid="17">
                                            <p:txEl>
                                              <p:pRg st="0" end="0"/>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8">
                                            <p:bg/>
                                          </p:spTgt>
                                        </p:tgtEl>
                                        <p:attrNameLst>
                                          <p:attrName>style.visibility</p:attrName>
                                        </p:attrNameLst>
                                      </p:cBhvr>
                                      <p:to>
                                        <p:strVal val="visible"/>
                                      </p:to>
                                    </p:set>
                                    <p:animEffect transition="in" filter="fade">
                                      <p:cBhvr>
                                        <p:cTn id="65" dur="500"/>
                                        <p:tgtEl>
                                          <p:spTgt spid="18">
                                            <p:bg/>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8">
                                            <p:txEl>
                                              <p:pRg st="0" end="0"/>
                                            </p:txEl>
                                          </p:spTgt>
                                        </p:tgtEl>
                                        <p:attrNameLst>
                                          <p:attrName>style.visibility</p:attrName>
                                        </p:attrNameLst>
                                      </p:cBhvr>
                                      <p:to>
                                        <p:strVal val="visible"/>
                                      </p:to>
                                    </p:set>
                                    <p:animEffect transition="in" filter="fade">
                                      <p:cBhvr>
                                        <p:cTn id="70" dur="500"/>
                                        <p:tgtEl>
                                          <p:spTgt spid="18">
                                            <p:txEl>
                                              <p:pRg st="0" end="0"/>
                                            </p:txEl>
                                          </p:spTgt>
                                        </p:tgtEl>
                                      </p:cBhvr>
                                    </p:animEffect>
                                  </p:childTnLst>
                                  <p:subTnLst>
                                    <p:animClr clrSpc="rgb" dir="cw">
                                      <p:cBhvr override="childStyle">
                                        <p:cTn dur="1" fill="hold" display="0" masterRel="nextClick" afterEffect="1"/>
                                        <p:tgtEl>
                                          <p:spTgt spid="18">
                                            <p:txEl>
                                              <p:pRg st="0" end="0"/>
                                            </p:txEl>
                                          </p:spTgt>
                                        </p:tgtEl>
                                        <p:attrNameLst>
                                          <p:attrName>ppt_c</p:attrName>
                                        </p:attrNameLst>
                                      </p:cBhvr>
                                      <p:to>
                                        <a:srgbClr val="969696"/>
                                      </p:to>
                                    </p:animClr>
                                  </p:sub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8">
                                            <p:txEl>
                                              <p:pRg st="1" end="1"/>
                                            </p:txEl>
                                          </p:spTgt>
                                        </p:tgtEl>
                                        <p:attrNameLst>
                                          <p:attrName>style.visibility</p:attrName>
                                        </p:attrNameLst>
                                      </p:cBhvr>
                                      <p:to>
                                        <p:strVal val="visible"/>
                                      </p:to>
                                    </p:set>
                                    <p:animEffect transition="in" filter="fade">
                                      <p:cBhvr>
                                        <p:cTn id="75" dur="500"/>
                                        <p:tgtEl>
                                          <p:spTgt spid="18">
                                            <p:txEl>
                                              <p:pRg st="1" end="1"/>
                                            </p:txEl>
                                          </p:spTgt>
                                        </p:tgtEl>
                                      </p:cBhvr>
                                    </p:animEffect>
                                  </p:childTnLst>
                                  <p:subTnLst>
                                    <p:animClr clrSpc="rgb" dir="cw">
                                      <p:cBhvr override="childStyle">
                                        <p:cTn dur="1" fill="hold" display="0" masterRel="nextClick" afterEffect="1"/>
                                        <p:tgtEl>
                                          <p:spTgt spid="18">
                                            <p:txEl>
                                              <p:pRg st="1" end="1"/>
                                            </p:txEl>
                                          </p:spTgt>
                                        </p:tgtEl>
                                        <p:attrNameLst>
                                          <p:attrName>ppt_c</p:attrName>
                                        </p:attrNameLst>
                                      </p:cBhvr>
                                      <p:to>
                                        <a:srgbClr val="969696"/>
                                      </p:to>
                                    </p:animClr>
                                  </p:sub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8">
                                            <p:txEl>
                                              <p:pRg st="2" end="2"/>
                                            </p:txEl>
                                          </p:spTgt>
                                        </p:tgtEl>
                                        <p:attrNameLst>
                                          <p:attrName>style.visibility</p:attrName>
                                        </p:attrNameLst>
                                      </p:cBhvr>
                                      <p:to>
                                        <p:strVal val="visible"/>
                                      </p:to>
                                    </p:set>
                                    <p:animEffect transition="in" filter="fade">
                                      <p:cBhvr>
                                        <p:cTn id="80" dur="500"/>
                                        <p:tgtEl>
                                          <p:spTgt spid="18">
                                            <p:txEl>
                                              <p:pRg st="2" end="2"/>
                                            </p:txEl>
                                          </p:spTgt>
                                        </p:tgtEl>
                                      </p:cBhvr>
                                    </p:animEffect>
                                  </p:childTnLst>
                                  <p:subTnLst>
                                    <p:animClr clrSpc="rgb" dir="cw">
                                      <p:cBhvr override="childStyle">
                                        <p:cTn dur="1" fill="hold" display="0" masterRel="nextClick" afterEffect="1"/>
                                        <p:tgtEl>
                                          <p:spTgt spid="18">
                                            <p:txEl>
                                              <p:pRg st="2" end="2"/>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animBg="1">
        <p:tmplLst>
          <p:tmpl>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4" grpId="0" uiExpand="1" build="p" animBg="1">
        <p:tmplLst>
          <p:tmpl>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subTnLst>
                    <p:animClr clrSpc="rgb" dir="cw">
                      <p:cBhvr override="childStyle">
                        <p:cTn dur="1" fill="hold" display="0" masterRel="nextClick" afterEffect="1"/>
                        <p:tgtEl>
                          <p:spTgt spid="14"/>
                        </p:tgtEl>
                        <p:attrNameLst>
                          <p:attrName>ppt_c</p:attrName>
                        </p:attrNameLst>
                      </p:cBhvr>
                      <p:to>
                        <a:srgbClr val="969696"/>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subTnLst>
                    <p:animClr clrSpc="rgb" dir="cw">
                      <p:cBhvr override="childStyle">
                        <p:cTn dur="1" fill="hold" display="0" masterRel="nextClick" afterEffect="1"/>
                        <p:tgtEl>
                          <p:spTgt spid="14"/>
                        </p:tgtEl>
                        <p:attrNameLst>
                          <p:attrName>ppt_c</p:attrName>
                        </p:attrNameLst>
                      </p:cBhvr>
                      <p:to>
                        <a:srgbClr val="969696"/>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subTnLst>
                    <p:animClr clrSpc="rgb" dir="cw">
                      <p:cBhvr override="childStyle">
                        <p:cTn dur="1" fill="hold" display="0" masterRel="nextClick" afterEffect="1"/>
                        <p:tgtEl>
                          <p:spTgt spid="14"/>
                        </p:tgtEl>
                        <p:attrNameLst>
                          <p:attrName>ppt_c</p:attrName>
                        </p:attrNameLst>
                      </p:cBhvr>
                      <p:to>
                        <a:srgbClr val="969696"/>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uiExpand="1" build="p" animBg="1">
        <p:tmplLst>
          <p:tmpl>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uiExpand="1" build="p" animBg="1">
        <p:tmplLst>
          <p:tmpl>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subTnLst>
                    <p:animClr clrSpc="rgb" dir="cw">
                      <p:cBhvr override="childStyle">
                        <p:cTn dur="1" fill="hold" display="0" masterRel="nextClick" afterEffect="1"/>
                        <p:tgtEl>
                          <p:spTgt spid="16"/>
                        </p:tgtEl>
                        <p:attrNameLst>
                          <p:attrName>ppt_c</p:attrName>
                        </p:attrNameLst>
                      </p:cBhvr>
                      <p:to>
                        <a:srgbClr val="969696"/>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subTnLst>
                    <p:animClr clrSpc="rgb" dir="cw">
                      <p:cBhvr override="childStyle">
                        <p:cTn dur="1" fill="hold" display="0" masterRel="nextClick" afterEffect="1"/>
                        <p:tgtEl>
                          <p:spTgt spid="16"/>
                        </p:tgtEl>
                        <p:attrNameLst>
                          <p:attrName>ppt_c</p:attrName>
                        </p:attrNameLst>
                      </p:cBhvr>
                      <p:to>
                        <a:srgbClr val="969696"/>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subTnLst>
                    <p:animClr clrSpc="rgb" dir="cw">
                      <p:cBhvr override="childStyle">
                        <p:cTn dur="1" fill="hold" display="0" masterRel="nextClick" afterEffect="1"/>
                        <p:tgtEl>
                          <p:spTgt spid="16"/>
                        </p:tgtEl>
                        <p:attrNameLst>
                          <p:attrName>ppt_c</p:attrName>
                        </p:attrNameLst>
                      </p:cBhvr>
                      <p:to>
                        <a:srgbClr val="969696"/>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uiExpand="1" build="p" animBg="1">
        <p:tmplLst>
          <p:tmpl>
            <p:tnLst>
              <p:par>
                <p:cTn presetID="10" presetClass="entr" presetSubtype="0"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uiExpand="1" build="p" animBg="1">
        <p:tmplLst>
          <p:tmpl>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subTnLst>
                    <p:animClr clrSpc="rgb" dir="cw">
                      <p:cBhvr override="childStyle">
                        <p:cTn dur="1" fill="hold" display="0" masterRel="nextClick" afterEffect="1"/>
                        <p:tgtEl>
                          <p:spTgt spid="18"/>
                        </p:tgtEl>
                        <p:attrNameLst>
                          <p:attrName>ppt_c</p:attrName>
                        </p:attrNameLst>
                      </p:cBhvr>
                      <p:to>
                        <a:srgbClr val="969696"/>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subTnLst>
                    <p:animClr clrSpc="rgb" dir="cw">
                      <p:cBhvr override="childStyle">
                        <p:cTn dur="1" fill="hold" display="0" masterRel="nextClick" afterEffect="1"/>
                        <p:tgtEl>
                          <p:spTgt spid="18"/>
                        </p:tgtEl>
                        <p:attrNameLst>
                          <p:attrName>ppt_c</p:attrName>
                        </p:attrNameLst>
                      </p:cBhvr>
                      <p:to>
                        <a:srgbClr val="969696"/>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subTnLst>
                    <p:animClr clrSpc="rgb" dir="cw">
                      <p:cBhvr override="childStyle">
                        <p:cTn dur="1" fill="hold" display="0" masterRel="nextClick" afterEffect="1"/>
                        <p:tgtEl>
                          <p:spTgt spid="18"/>
                        </p:tgtEl>
                        <p:attrNameLst>
                          <p:attrName>ppt_c</p:attrName>
                        </p:attrNameLst>
                      </p:cBhvr>
                      <p:to>
                        <a:srgbClr val="969696"/>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Se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CA222EFE-A742-4C4B-AFE1-F6C2BEC24A0E}"/>
              </a:ext>
            </a:extLst>
          </p:cNvPr>
          <p:cNvSpPr>
            <a:spLocks noGrp="1"/>
          </p:cNvSpPr>
          <p:nvPr>
            <p:ph idx="13"/>
          </p:nvPr>
        </p:nvSpPr>
        <p:spPr>
          <a:xfrm>
            <a:off x="1320826" y="1802811"/>
            <a:ext cx="2632441" cy="3705446"/>
          </a:xfrm>
        </p:spPr>
        <p:txBody>
          <a:bodyPr wrap="square" anchor="t">
            <a:noAutofit/>
          </a:bodyPr>
          <a:lstStyle>
            <a:lvl1pPr marL="0" indent="0" algn="l">
              <a:lnSpc>
                <a:spcPct val="100000"/>
              </a:lnSpc>
              <a:spcAft>
                <a:spcPts val="1400"/>
              </a:spcAft>
              <a:buSzPct val="110000"/>
              <a:buFont typeface="Arial" panose="020B0604020202020204" pitchFamily="34" charset="0"/>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p:txBody>
      </p:sp>
      <p:sp>
        <p:nvSpPr>
          <p:cNvPr id="15" name="Content Placeholder 2">
            <a:extLst>
              <a:ext uri="{FF2B5EF4-FFF2-40B4-BE49-F238E27FC236}">
                <a16:creationId xmlns:a16="http://schemas.microsoft.com/office/drawing/2014/main" id="{07040C03-FCDE-9647-9080-EBF24B8005BD}"/>
              </a:ext>
            </a:extLst>
          </p:cNvPr>
          <p:cNvSpPr>
            <a:spLocks noGrp="1"/>
          </p:cNvSpPr>
          <p:nvPr>
            <p:ph idx="15"/>
          </p:nvPr>
        </p:nvSpPr>
        <p:spPr>
          <a:xfrm>
            <a:off x="4631594" y="1802811"/>
            <a:ext cx="2632441" cy="3705446"/>
          </a:xfrm>
        </p:spPr>
        <p:txBody>
          <a:bodyPr wrap="square" anchor="t">
            <a:noAutofit/>
          </a:bodyPr>
          <a:lstStyle>
            <a:lvl1pPr marL="0" indent="0" algn="l">
              <a:lnSpc>
                <a:spcPct val="100000"/>
              </a:lnSpc>
              <a:spcAft>
                <a:spcPts val="1400"/>
              </a:spcAft>
              <a:buSzPct val="110000"/>
              <a:buFont typeface="Arial" panose="020B0604020202020204" pitchFamily="34" charset="0"/>
              <a:buNone/>
              <a:defRPr sz="2200" baseline="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p:txBody>
      </p:sp>
      <p:sp>
        <p:nvSpPr>
          <p:cNvPr id="19" name="Content Placeholder 2">
            <a:extLst>
              <a:ext uri="{FF2B5EF4-FFF2-40B4-BE49-F238E27FC236}">
                <a16:creationId xmlns:a16="http://schemas.microsoft.com/office/drawing/2014/main" id="{764979D4-0DE5-0145-AD74-0197F7E26D60}"/>
              </a:ext>
            </a:extLst>
          </p:cNvPr>
          <p:cNvSpPr>
            <a:spLocks noGrp="1"/>
          </p:cNvSpPr>
          <p:nvPr>
            <p:ph idx="17"/>
          </p:nvPr>
        </p:nvSpPr>
        <p:spPr>
          <a:xfrm>
            <a:off x="8012748" y="1802811"/>
            <a:ext cx="2632441" cy="3705445"/>
          </a:xfrm>
        </p:spPr>
        <p:txBody>
          <a:bodyPr wrap="square" anchor="t">
            <a:noAutofit/>
          </a:bodyPr>
          <a:lstStyle>
            <a:lvl1pPr marL="0" indent="0" algn="l">
              <a:lnSpc>
                <a:spcPct val="100000"/>
              </a:lnSpc>
              <a:spcAft>
                <a:spcPts val="1400"/>
              </a:spcAft>
              <a:buSzPct val="110000"/>
              <a:buFont typeface="Arial" panose="020B0604020202020204" pitchFamily="34" charset="0"/>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p:txBody>
      </p:sp>
      <p:cxnSp>
        <p:nvCxnSpPr>
          <p:cNvPr id="20" name="Straight Connector 19">
            <a:extLst>
              <a:ext uri="{FF2B5EF4-FFF2-40B4-BE49-F238E27FC236}">
                <a16:creationId xmlns:a16="http://schemas.microsoft.com/office/drawing/2014/main" id="{F485EB80-6DB8-034B-AFDF-C87C0FB23CCB}"/>
              </a:ext>
            </a:extLst>
          </p:cNvPr>
          <p:cNvCxnSpPr/>
          <p:nvPr userDrawn="1"/>
        </p:nvCxnSpPr>
        <p:spPr>
          <a:xfrm flipV="1">
            <a:off x="4303258" y="1802810"/>
            <a:ext cx="0" cy="37054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A8907B2-6CCF-9A41-8399-E2B4A8C92E4E}"/>
              </a:ext>
            </a:extLst>
          </p:cNvPr>
          <p:cNvCxnSpPr/>
          <p:nvPr userDrawn="1"/>
        </p:nvCxnSpPr>
        <p:spPr>
          <a:xfrm flipV="1">
            <a:off x="7641881" y="1802810"/>
            <a:ext cx="0" cy="37054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7D46E73E-B333-DD41-9E65-0673E0C5981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22" name="Straight Connector 21">
            <a:extLst>
              <a:ext uri="{FF2B5EF4-FFF2-40B4-BE49-F238E27FC236}">
                <a16:creationId xmlns:a16="http://schemas.microsoft.com/office/drawing/2014/main" id="{8BD01E57-3F5D-FC49-AA6A-FD86FFC23FD0}"/>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logo&#10;&#10;Description automatically generated">
            <a:extLst>
              <a:ext uri="{FF2B5EF4-FFF2-40B4-BE49-F238E27FC236}">
                <a16:creationId xmlns:a16="http://schemas.microsoft.com/office/drawing/2014/main" id="{539ED645-6FDD-494C-B0C7-B7195F9C6D49}"/>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305463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nodePh="1">
                                  <p:stCondLst>
                                    <p:cond delay="0"/>
                                  </p:stCondLst>
                                  <p:endCondLst>
                                    <p:cond evt="begin" delay="0">
                                      <p:tn val="15"/>
                                    </p:cond>
                                  </p:end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fade">
                                      <p:cBhvr>
                                        <p:cTn id="1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click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5" grpId="0" build="p">
        <p:tmplLst>
          <p:tmpl lvl="1">
            <p:tnLst>
              <p:par>
                <p:cTn presetID="10" presetClass="entr" presetSubtype="0" fill="hold" nodeType="click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9" grpId="0" build="p">
        <p:tmplLst>
          <p:tmpl lvl="1">
            <p:tnLst>
              <p:par>
                <p:cTn presetID="10" presetClass="entr" presetSubtype="0" fill="hold" nodeType="click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Sections with Ic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CA222EFE-A742-4C4B-AFE1-F6C2BEC24A0E}"/>
              </a:ext>
            </a:extLst>
          </p:cNvPr>
          <p:cNvSpPr>
            <a:spLocks noGrp="1"/>
          </p:cNvSpPr>
          <p:nvPr>
            <p:ph idx="13" hasCustomPrompt="1"/>
          </p:nvPr>
        </p:nvSpPr>
        <p:spPr>
          <a:xfrm>
            <a:off x="1320826" y="3050395"/>
            <a:ext cx="2632441" cy="2457861"/>
          </a:xfrm>
        </p:spPr>
        <p:txBody>
          <a:bodyPr wrap="square" anchor="t">
            <a:noAutofit/>
          </a:bodyPr>
          <a:lstStyle>
            <a:lvl1pPr marL="0" indent="0" algn="l">
              <a:lnSpc>
                <a:spcPct val="100000"/>
              </a:lnSpc>
              <a:spcAft>
                <a:spcPts val="1400"/>
              </a:spcAft>
              <a:buSzPct val="110000"/>
              <a:buFont typeface="Arial" panose="020B0604020202020204" pitchFamily="34" charset="0"/>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Text</a:t>
            </a:r>
          </a:p>
        </p:txBody>
      </p:sp>
      <p:sp>
        <p:nvSpPr>
          <p:cNvPr id="15" name="Content Placeholder 2">
            <a:extLst>
              <a:ext uri="{FF2B5EF4-FFF2-40B4-BE49-F238E27FC236}">
                <a16:creationId xmlns:a16="http://schemas.microsoft.com/office/drawing/2014/main" id="{07040C03-FCDE-9647-9080-EBF24B8005BD}"/>
              </a:ext>
            </a:extLst>
          </p:cNvPr>
          <p:cNvSpPr>
            <a:spLocks noGrp="1"/>
          </p:cNvSpPr>
          <p:nvPr>
            <p:ph idx="15" hasCustomPrompt="1"/>
          </p:nvPr>
        </p:nvSpPr>
        <p:spPr>
          <a:xfrm>
            <a:off x="4631594" y="3050395"/>
            <a:ext cx="2632441" cy="2457861"/>
          </a:xfrm>
        </p:spPr>
        <p:txBody>
          <a:bodyPr wrap="square" anchor="t">
            <a:noAutofit/>
          </a:bodyPr>
          <a:lstStyle>
            <a:lvl1pPr marL="0" indent="0" algn="l">
              <a:lnSpc>
                <a:spcPct val="100000"/>
              </a:lnSpc>
              <a:spcAft>
                <a:spcPts val="1400"/>
              </a:spcAft>
              <a:buSzPct val="110000"/>
              <a:buFont typeface="Arial" panose="020B0604020202020204" pitchFamily="34" charset="0"/>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Text</a:t>
            </a:r>
          </a:p>
        </p:txBody>
      </p:sp>
      <p:sp>
        <p:nvSpPr>
          <p:cNvPr id="19" name="Content Placeholder 2">
            <a:extLst>
              <a:ext uri="{FF2B5EF4-FFF2-40B4-BE49-F238E27FC236}">
                <a16:creationId xmlns:a16="http://schemas.microsoft.com/office/drawing/2014/main" id="{764979D4-0DE5-0145-AD74-0197F7E26D60}"/>
              </a:ext>
            </a:extLst>
          </p:cNvPr>
          <p:cNvSpPr>
            <a:spLocks noGrp="1"/>
          </p:cNvSpPr>
          <p:nvPr>
            <p:ph idx="17" hasCustomPrompt="1"/>
          </p:nvPr>
        </p:nvSpPr>
        <p:spPr>
          <a:xfrm>
            <a:off x="8012748" y="3050395"/>
            <a:ext cx="2632441" cy="2457861"/>
          </a:xfrm>
        </p:spPr>
        <p:txBody>
          <a:bodyPr wrap="square" anchor="t">
            <a:noAutofit/>
          </a:bodyPr>
          <a:lstStyle>
            <a:lvl1pPr marL="0" indent="0" algn="l">
              <a:lnSpc>
                <a:spcPct val="100000"/>
              </a:lnSpc>
              <a:spcAft>
                <a:spcPts val="1400"/>
              </a:spcAft>
              <a:buSzPct val="110000"/>
              <a:buFont typeface="Arial" panose="020B0604020202020204" pitchFamily="34" charset="0"/>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Text</a:t>
            </a:r>
          </a:p>
        </p:txBody>
      </p:sp>
      <p:cxnSp>
        <p:nvCxnSpPr>
          <p:cNvPr id="20" name="Straight Connector 19">
            <a:extLst>
              <a:ext uri="{FF2B5EF4-FFF2-40B4-BE49-F238E27FC236}">
                <a16:creationId xmlns:a16="http://schemas.microsoft.com/office/drawing/2014/main" id="{F485EB80-6DB8-034B-AFDF-C87C0FB23CCB}"/>
              </a:ext>
            </a:extLst>
          </p:cNvPr>
          <p:cNvCxnSpPr/>
          <p:nvPr userDrawn="1"/>
        </p:nvCxnSpPr>
        <p:spPr>
          <a:xfrm flipV="1">
            <a:off x="4303258" y="1802810"/>
            <a:ext cx="0" cy="37054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A8907B2-6CCF-9A41-8399-E2B4A8C92E4E}"/>
              </a:ext>
            </a:extLst>
          </p:cNvPr>
          <p:cNvCxnSpPr/>
          <p:nvPr userDrawn="1"/>
        </p:nvCxnSpPr>
        <p:spPr>
          <a:xfrm flipV="1">
            <a:off x="7641881" y="1802810"/>
            <a:ext cx="0" cy="37054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9E415247-E0F1-8F4B-A58A-3A84BC84B107}"/>
              </a:ext>
            </a:extLst>
          </p:cNvPr>
          <p:cNvSpPr>
            <a:spLocks noGrp="1"/>
          </p:cNvSpPr>
          <p:nvPr>
            <p:ph type="pic" sz="quarter" idx="18" hasCustomPrompt="1"/>
          </p:nvPr>
        </p:nvSpPr>
        <p:spPr>
          <a:xfrm>
            <a:off x="2084413" y="1864902"/>
            <a:ext cx="1112837" cy="923925"/>
          </a:xfrm>
          <a:noFill/>
          <a:ln>
            <a:noFill/>
          </a:ln>
        </p:spPr>
        <p:txBody>
          <a:bodyPr/>
          <a:lstStyle>
            <a:lvl1pPr marL="0" indent="0" algn="ctr">
              <a:buNone/>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Icon</a:t>
            </a:r>
          </a:p>
        </p:txBody>
      </p:sp>
      <p:sp>
        <p:nvSpPr>
          <p:cNvPr id="25" name="Picture Placeholder 2">
            <a:extLst>
              <a:ext uri="{FF2B5EF4-FFF2-40B4-BE49-F238E27FC236}">
                <a16:creationId xmlns:a16="http://schemas.microsoft.com/office/drawing/2014/main" id="{F3273D4D-2D98-B046-AD4D-8F311B1365A2}"/>
              </a:ext>
            </a:extLst>
          </p:cNvPr>
          <p:cNvSpPr>
            <a:spLocks noGrp="1"/>
          </p:cNvSpPr>
          <p:nvPr>
            <p:ph type="pic" sz="quarter" idx="19" hasCustomPrompt="1"/>
          </p:nvPr>
        </p:nvSpPr>
        <p:spPr>
          <a:xfrm>
            <a:off x="5376253" y="1864902"/>
            <a:ext cx="1112837" cy="923925"/>
          </a:xfrm>
          <a:noFill/>
          <a:ln>
            <a:noFill/>
          </a:ln>
        </p:spPr>
        <p:txBody>
          <a:bodyPr/>
          <a:lstStyle>
            <a:lvl1pPr marL="0" indent="0" algn="ctr">
              <a:buNone/>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Icon</a:t>
            </a:r>
          </a:p>
        </p:txBody>
      </p:sp>
      <p:sp>
        <p:nvSpPr>
          <p:cNvPr id="26" name="Picture Placeholder 2">
            <a:extLst>
              <a:ext uri="{FF2B5EF4-FFF2-40B4-BE49-F238E27FC236}">
                <a16:creationId xmlns:a16="http://schemas.microsoft.com/office/drawing/2014/main" id="{4A8AE7D3-CD0C-7B4F-8D63-7286EE639B84}"/>
              </a:ext>
            </a:extLst>
          </p:cNvPr>
          <p:cNvSpPr>
            <a:spLocks noGrp="1"/>
          </p:cNvSpPr>
          <p:nvPr>
            <p:ph type="pic" sz="quarter" idx="20" hasCustomPrompt="1"/>
          </p:nvPr>
        </p:nvSpPr>
        <p:spPr>
          <a:xfrm>
            <a:off x="8755179" y="1864902"/>
            <a:ext cx="1112837" cy="923925"/>
          </a:xfrm>
          <a:noFill/>
          <a:ln>
            <a:noFill/>
          </a:ln>
        </p:spPr>
        <p:txBody>
          <a:bodyPr/>
          <a:lstStyle>
            <a:lvl1pPr marL="0" indent="0" algn="ctr">
              <a:buNone/>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Icon</a:t>
            </a:r>
          </a:p>
        </p:txBody>
      </p:sp>
      <p:sp>
        <p:nvSpPr>
          <p:cNvPr id="16" name="Title 1">
            <a:extLst>
              <a:ext uri="{FF2B5EF4-FFF2-40B4-BE49-F238E27FC236}">
                <a16:creationId xmlns:a16="http://schemas.microsoft.com/office/drawing/2014/main" id="{7D46E73E-B333-DD41-9E65-0673E0C5981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22" name="Straight Connector 21">
            <a:extLst>
              <a:ext uri="{FF2B5EF4-FFF2-40B4-BE49-F238E27FC236}">
                <a16:creationId xmlns:a16="http://schemas.microsoft.com/office/drawing/2014/main" id="{8BD01E57-3F5D-FC49-AA6A-FD86FFC23FD0}"/>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7" name="Picture 16" descr="A close up of a logo&#10;&#10;Description automatically generated">
            <a:extLst>
              <a:ext uri="{FF2B5EF4-FFF2-40B4-BE49-F238E27FC236}">
                <a16:creationId xmlns:a16="http://schemas.microsoft.com/office/drawing/2014/main" id="{822DEEA9-D819-4A1D-BF45-B222701F80FC}"/>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238389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fade">
                                      <p:cBhvr>
                                        <p:cTn id="18" dur="500"/>
                                        <p:tgtEl>
                                          <p:spTgt spid="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xEl>
                                              <p:pRg st="0" end="0"/>
                                            </p:txEl>
                                          </p:spTgt>
                                        </p:tgtEl>
                                        <p:attrNameLst>
                                          <p:attrName>style.visibility</p:attrName>
                                        </p:attrNameLst>
                                      </p:cBhvr>
                                      <p:to>
                                        <p:strVal val="visible"/>
                                      </p:to>
                                    </p:set>
                                    <p:animEffect transition="in" filter="fade">
                                      <p:cBhvr>
                                        <p:cTn id="26"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9" grpId="0"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3" grpId="0" animBg="1"/>
      <p:bldP spid="25" grpId="0" animBg="1"/>
      <p:bldP spid="26"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ata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E54CF3AB-99D4-9145-9E51-752BA469E50D}"/>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8" name="Table 7">
            <a:extLst>
              <a:ext uri="{FF2B5EF4-FFF2-40B4-BE49-F238E27FC236}">
                <a16:creationId xmlns:a16="http://schemas.microsoft.com/office/drawing/2014/main" id="{84ECE201-B691-45BE-AA22-6012F21D63E9}"/>
              </a:ext>
            </a:extLst>
          </p:cNvPr>
          <p:cNvGraphicFramePr>
            <a:graphicFrameLocks noGrp="1"/>
          </p:cNvGraphicFramePr>
          <p:nvPr userDrawn="1">
            <p:extLst>
              <p:ext uri="{D42A27DB-BD31-4B8C-83A1-F6EECF244321}">
                <p14:modId xmlns:p14="http://schemas.microsoft.com/office/powerpoint/2010/main" val="1798504407"/>
              </p:ext>
            </p:extLst>
          </p:nvPr>
        </p:nvGraphicFramePr>
        <p:xfrm>
          <a:off x="2158815" y="1560984"/>
          <a:ext cx="7874370" cy="4622288"/>
        </p:xfrm>
        <a:graphic>
          <a:graphicData uri="http://schemas.openxmlformats.org/drawingml/2006/table">
            <a:tbl>
              <a:tblPr firstRow="1" bandRow="1">
                <a:tableStyleId>{5202B0CA-FC54-4496-8BCA-5EF66A818D29}</a:tableStyleId>
              </a:tblPr>
              <a:tblGrid>
                <a:gridCol w="2624790">
                  <a:extLst>
                    <a:ext uri="{9D8B030D-6E8A-4147-A177-3AD203B41FA5}">
                      <a16:colId xmlns:a16="http://schemas.microsoft.com/office/drawing/2014/main" val="4170995988"/>
                    </a:ext>
                  </a:extLst>
                </a:gridCol>
                <a:gridCol w="2624790">
                  <a:extLst>
                    <a:ext uri="{9D8B030D-6E8A-4147-A177-3AD203B41FA5}">
                      <a16:colId xmlns:a16="http://schemas.microsoft.com/office/drawing/2014/main" val="3319331502"/>
                    </a:ext>
                  </a:extLst>
                </a:gridCol>
                <a:gridCol w="2624790">
                  <a:extLst>
                    <a:ext uri="{9D8B030D-6E8A-4147-A177-3AD203B41FA5}">
                      <a16:colId xmlns:a16="http://schemas.microsoft.com/office/drawing/2014/main" val="498230570"/>
                    </a:ext>
                  </a:extLst>
                </a:gridCol>
              </a:tblGrid>
              <a:tr h="7250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to edit header</a:t>
                      </a:r>
                    </a:p>
                  </a:txBody>
                  <a:tcPr marL="45720" marR="45720" anchor="ctr">
                    <a:lnL w="12700" cap="flat" cmpd="sng" algn="ctr">
                      <a:noFill/>
                      <a:prstDash val="solid"/>
                      <a:round/>
                      <a:headEnd type="none" w="med" len="med"/>
                      <a:tailEnd type="none" w="med" len="med"/>
                    </a:lnL>
                    <a:lnR w="1905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to edit header</a:t>
                      </a:r>
                    </a:p>
                  </a:txBody>
                  <a:tcPr marL="45720" marR="45720"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to edit header</a:t>
                      </a:r>
                    </a:p>
                  </a:txBody>
                  <a:tcPr marL="45720" marR="45720" anchor="ctr">
                    <a:lnL w="1905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450651035"/>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301755306"/>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388943575"/>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1507402323"/>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502716172"/>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4099263520"/>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2581184039"/>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2523132653"/>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28575" cap="flat" cmpd="sng" algn="ctr">
                      <a:solidFill>
                        <a:srgbClr val="C00000"/>
                      </a:solidFill>
                      <a:prstDash val="solid"/>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28575"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val="3093508255"/>
                  </a:ext>
                </a:extLst>
              </a:tr>
            </a:tbl>
          </a:graphicData>
        </a:graphic>
      </p:graphicFrame>
      <p:pic>
        <p:nvPicPr>
          <p:cNvPr id="9" name="Picture 8" descr="A close up of a logo&#10;&#10;Description automatically generated">
            <a:extLst>
              <a:ext uri="{FF2B5EF4-FFF2-40B4-BE49-F238E27FC236}">
                <a16:creationId xmlns:a16="http://schemas.microsoft.com/office/drawing/2014/main" id="{A3F40B94-5B47-4AC2-BFF7-FDA1DB315D4F}"/>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1269717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ing Slide - Do Not Record">
    <p:bg>
      <p:bgPr shadeToTitle="1">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633D615-043F-3743-81F4-A78B554F6657}"/>
              </a:ext>
            </a:extLst>
          </p:cNvPr>
          <p:cNvSpPr/>
          <p:nvPr userDrawn="1"/>
        </p:nvSpPr>
        <p:spPr>
          <a:xfrm>
            <a:off x="1" y="1929599"/>
            <a:ext cx="12192000" cy="2998802"/>
          </a:xfrm>
          <a:prstGeom prst="rect">
            <a:avLst/>
          </a:prstGeom>
          <a:solidFill>
            <a:srgbClr val="660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glow rad="101600">
                  <a:schemeClr val="tx1">
                    <a:alpha val="60000"/>
                  </a:schemeClr>
                </a:glow>
              </a:effectLst>
            </a:endParaRPr>
          </a:p>
        </p:txBody>
      </p:sp>
      <p:pic>
        <p:nvPicPr>
          <p:cNvPr id="7" name="Picture 6" descr="A close up of a logo&#10;&#10;Description automatically generated">
            <a:extLst>
              <a:ext uri="{FF2B5EF4-FFF2-40B4-BE49-F238E27FC236}">
                <a16:creationId xmlns:a16="http://schemas.microsoft.com/office/drawing/2014/main" id="{2050545E-2622-4C26-9719-D7775D79F8CB}"/>
              </a:ext>
            </a:extLst>
          </p:cNvPr>
          <p:cNvPicPr>
            <a:picLocks noChangeAspect="1"/>
          </p:cNvPicPr>
          <p:nvPr userDrawn="1"/>
        </p:nvPicPr>
        <p:blipFill>
          <a:blip r:embed="rId2"/>
          <a:stretch>
            <a:fillRect/>
          </a:stretch>
        </p:blipFill>
        <p:spPr>
          <a:xfrm>
            <a:off x="33979" y="6363588"/>
            <a:ext cx="1278609" cy="457200"/>
          </a:xfrm>
          <a:prstGeom prst="rect">
            <a:avLst/>
          </a:prstGeom>
        </p:spPr>
      </p:pic>
      <p:pic>
        <p:nvPicPr>
          <p:cNvPr id="5" name="Picture 4" descr="A picture containing sport kite, outdoor object&#10;&#10;Description automatically generated">
            <a:extLst>
              <a:ext uri="{FF2B5EF4-FFF2-40B4-BE49-F238E27FC236}">
                <a16:creationId xmlns:a16="http://schemas.microsoft.com/office/drawing/2014/main" id="{FBD75935-D4A5-4F8D-A743-FFA58534CDB5}"/>
              </a:ext>
            </a:extLst>
          </p:cNvPr>
          <p:cNvPicPr>
            <a:picLocks noChangeAspect="1"/>
          </p:cNvPicPr>
          <p:nvPr userDrawn="1"/>
        </p:nvPicPr>
        <p:blipFill>
          <a:blip r:embed="rId3"/>
          <a:stretch>
            <a:fillRect/>
          </a:stretch>
        </p:blipFill>
        <p:spPr>
          <a:xfrm flipH="1">
            <a:off x="150020" y="1479065"/>
            <a:ext cx="4868547" cy="3658867"/>
          </a:xfrm>
          <a:prstGeom prst="rect">
            <a:avLst/>
          </a:prstGeom>
        </p:spPr>
      </p:pic>
      <p:sp>
        <p:nvSpPr>
          <p:cNvPr id="8" name="TextBox 7">
            <a:extLst>
              <a:ext uri="{FF2B5EF4-FFF2-40B4-BE49-F238E27FC236}">
                <a16:creationId xmlns:a16="http://schemas.microsoft.com/office/drawing/2014/main" id="{BAD31112-E756-4435-BAB7-74B2AB128071}"/>
              </a:ext>
            </a:extLst>
          </p:cNvPr>
          <p:cNvSpPr txBox="1"/>
          <p:nvPr userDrawn="1"/>
        </p:nvSpPr>
        <p:spPr>
          <a:xfrm>
            <a:off x="7002168" y="6543227"/>
            <a:ext cx="5189833" cy="246221"/>
          </a:xfrm>
          <a:prstGeom prst="rect">
            <a:avLst/>
          </a:prstGeom>
          <a:noFill/>
        </p:spPr>
        <p:txBody>
          <a:bodyPr wrap="square" rtlCol="0">
            <a:spAutoFit/>
          </a:bodyPr>
          <a:lstStyle/>
          <a:p>
            <a:pPr algn="r"/>
            <a:r>
              <a:rPr lang="en-US" sz="10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Copyright © 2021 WatchGuard Technologies, Inc. All Rights Reserved</a:t>
            </a:r>
          </a:p>
        </p:txBody>
      </p:sp>
      <p:sp>
        <p:nvSpPr>
          <p:cNvPr id="4" name="TextBox 3">
            <a:extLst>
              <a:ext uri="{FF2B5EF4-FFF2-40B4-BE49-F238E27FC236}">
                <a16:creationId xmlns:a16="http://schemas.microsoft.com/office/drawing/2014/main" id="{088209D0-F100-4AA1-B9BC-669E0481EE7C}"/>
              </a:ext>
            </a:extLst>
          </p:cNvPr>
          <p:cNvSpPr txBox="1"/>
          <p:nvPr userDrawn="1"/>
        </p:nvSpPr>
        <p:spPr>
          <a:xfrm>
            <a:off x="6744615" y="3013502"/>
            <a:ext cx="3803904" cy="830997"/>
          </a:xfrm>
          <a:prstGeom prst="rect">
            <a:avLst/>
          </a:prstGeom>
          <a:noFill/>
        </p:spPr>
        <p:txBody>
          <a:bodyPr wrap="square" rtlCol="0">
            <a:spAutoFit/>
          </a:bodyPr>
          <a:lstStyle/>
          <a:p>
            <a:r>
              <a:rPr kumimoji="0" lang="en-US" sz="4800" b="0" i="0" u="none" strike="noStrike" kern="1200" cap="all" spc="0" normalizeH="0" baseline="0" noProof="0" dirty="0">
                <a:ln w="3175" cmpd="sng">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Thank You!</a:t>
            </a:r>
            <a:endParaRPr lang="en-US" sz="4800" dirty="0"/>
          </a:p>
        </p:txBody>
      </p:sp>
    </p:spTree>
    <p:extLst>
      <p:ext uri="{BB962C8B-B14F-4D97-AF65-F5344CB8AC3E}">
        <p14:creationId xmlns:p14="http://schemas.microsoft.com/office/powerpoint/2010/main" val="36469936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Slide">
    <p:bg>
      <p:bgPr shadeToTitle="1">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399E04F-A9DC-4552-BDA3-A23AE31C0D2F}"/>
              </a:ext>
            </a:extLst>
          </p:cNvPr>
          <p:cNvSpPr/>
          <p:nvPr userDrawn="1"/>
        </p:nvSpPr>
        <p:spPr>
          <a:xfrm>
            <a:off x="1" y="1929599"/>
            <a:ext cx="12192000" cy="2998802"/>
          </a:xfrm>
          <a:prstGeom prst="rect">
            <a:avLst/>
          </a:prstGeom>
          <a:solidFill>
            <a:srgbClr val="660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glow rad="101600">
                  <a:schemeClr val="tx1">
                    <a:alpha val="60000"/>
                  </a:schemeClr>
                </a:glow>
              </a:effectLst>
            </a:endParaRPr>
          </a:p>
        </p:txBody>
      </p:sp>
      <p:sp>
        <p:nvSpPr>
          <p:cNvPr id="2" name="Title 1"/>
          <p:cNvSpPr>
            <a:spLocks noGrp="1"/>
          </p:cNvSpPr>
          <p:nvPr>
            <p:ph type="ctrTitle"/>
          </p:nvPr>
        </p:nvSpPr>
        <p:spPr>
          <a:xfrm>
            <a:off x="672245" y="3013502"/>
            <a:ext cx="10847511" cy="830997"/>
          </a:xfrm>
        </p:spPr>
        <p:txBody>
          <a:bodyPr wrap="square" anchor="ctr">
            <a:spAutoFit/>
          </a:bodyPr>
          <a:lstStyle>
            <a:lvl1pPr algn="ctr">
              <a:defRPr sz="4800" b="1">
                <a:effectLst/>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pic>
        <p:nvPicPr>
          <p:cNvPr id="7" name="Picture 6" descr="A close up of a logo&#10;&#10;Description automatically generated">
            <a:extLst>
              <a:ext uri="{FF2B5EF4-FFF2-40B4-BE49-F238E27FC236}">
                <a16:creationId xmlns:a16="http://schemas.microsoft.com/office/drawing/2014/main" id="{2050545E-2622-4C26-9719-D7775D79F8CB}"/>
              </a:ext>
            </a:extLst>
          </p:cNvPr>
          <p:cNvPicPr>
            <a:picLocks noChangeAspect="1"/>
          </p:cNvPicPr>
          <p:nvPr userDrawn="1"/>
        </p:nvPicPr>
        <p:blipFill>
          <a:blip r:embed="rId2"/>
          <a:stretch>
            <a:fillRect/>
          </a:stretch>
        </p:blipFill>
        <p:spPr>
          <a:xfrm>
            <a:off x="33979" y="6363588"/>
            <a:ext cx="1278609" cy="457200"/>
          </a:xfrm>
          <a:prstGeom prst="rect">
            <a:avLst/>
          </a:prstGeom>
        </p:spPr>
      </p:pic>
    </p:spTree>
    <p:extLst>
      <p:ext uri="{BB962C8B-B14F-4D97-AF65-F5344CB8AC3E}">
        <p14:creationId xmlns:p14="http://schemas.microsoft.com/office/powerpoint/2010/main" val="16699099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riter Text Slide - World">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screen">
            <a:extLst>
              <a:ext uri="{28A0092B-C50C-407E-A947-70E740481C1C}">
                <a14:useLocalDpi xmlns:a14="http://schemas.microsoft.com/office/drawing/2010/main"/>
              </a:ext>
            </a:extLst>
          </a:blip>
          <a:srcRect t="-1492"/>
          <a:stretch>
            <a:fillRect/>
          </a:stretch>
        </p:blipFill>
        <p:spPr bwMode="auto">
          <a:xfrm>
            <a:off x="8407400" y="-89076"/>
            <a:ext cx="378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609600" y="274643"/>
            <a:ext cx="7404101" cy="674687"/>
          </a:xfrm>
        </p:spPr>
        <p:txBody>
          <a:bodyPr/>
          <a:lstStyle>
            <a:lvl1pPr>
              <a:defRPr sz="360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pic>
        <p:nvPicPr>
          <p:cNvPr id="13" name="Picture 10">
            <a:extLst>
              <a:ext uri="{FF2B5EF4-FFF2-40B4-BE49-F238E27FC236}">
                <a16:creationId xmlns:a16="http://schemas.microsoft.com/office/drawing/2014/main" id="{C999AEE9-E922-48A7-82CA-FF63F207A73E}"/>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0617167" y="6270773"/>
            <a:ext cx="1670166" cy="49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a:extLst>
              <a:ext uri="{FF2B5EF4-FFF2-40B4-BE49-F238E27FC236}">
                <a16:creationId xmlns:a16="http://schemas.microsoft.com/office/drawing/2014/main" id="{AF5A81C4-4F7F-4242-A5A7-8410A482396A}"/>
              </a:ext>
            </a:extLst>
          </p:cNvPr>
          <p:cNvSpPr>
            <a:spLocks noGrp="1"/>
          </p:cNvSpPr>
          <p:nvPr>
            <p:ph idx="10"/>
          </p:nvPr>
        </p:nvSpPr>
        <p:spPr>
          <a:xfrm>
            <a:off x="609600" y="1069239"/>
            <a:ext cx="7404101" cy="5699685"/>
          </a:xfrm>
        </p:spPr>
        <p:txBody>
          <a:bodyPr wrap="square" anchor="t">
            <a:noAutofit/>
          </a:bodyPr>
          <a:lstStyle>
            <a:lvl1pPr marL="342900" indent="-342900">
              <a:lnSpc>
                <a:spcPct val="100000"/>
              </a:lnSpc>
              <a:spcAft>
                <a:spcPts val="1400"/>
              </a:spcAft>
              <a:buSzPct val="110000"/>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80000"/>
              <a:buFont typeface="Courier New" panose="02070309020205020404" pitchFamily="49" charset="0"/>
              <a:buChar char="o"/>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Geneva" panose="020B0503030404040204" pitchFamily="34" charset="0"/>
              <a:buChar char="‣"/>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00000"/>
              </a:lnSpc>
              <a:buClr>
                <a:schemeClr val="tx1"/>
              </a:buClr>
              <a:buFont typeface="Wingdings" pitchFamily="2" charset="2"/>
              <a:buChar char="§"/>
              <a:defRPr sz="1600">
                <a:latin typeface="Open Sans" panose="020B0606030504020204" pitchFamily="34" charset="0"/>
                <a:ea typeface="Open Sans" panose="020B0606030504020204" pitchFamily="34" charset="0"/>
                <a:cs typeface="Open Sans" panose="020B0606030504020204" pitchFamily="34" charset="0"/>
              </a:defRPr>
            </a:lvl4pPr>
            <a:lvl5pPr>
              <a:lnSpc>
                <a:spcPct val="100000"/>
              </a:lnSpc>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6929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subTnLst>
                                    <p:animClr clrSpc="rgb" dir="cw">
                                      <p:cBhvr override="childStyle">
                                        <p:cTn dur="1" fill="hold" display="0" masterRel="nextClick" afterEffect="1"/>
                                        <p:tgtEl>
                                          <p:spTgt spid="12">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subTnLst>
                                    <p:animClr clrSpc="rgb" dir="cw">
                                      <p:cBhvr override="childStyle">
                                        <p:cTn dur="1" fill="hold" display="0" masterRel="nextClick" afterEffect="1"/>
                                        <p:tgtEl>
                                          <p:spTgt spid="12">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subTnLst>
                                    <p:animClr clrSpc="rgb" dir="cw">
                                      <p:cBhvr override="childStyle">
                                        <p:cTn dur="1" fill="hold" display="0" masterRel="nextClick" afterEffect="1"/>
                                        <p:tgtEl>
                                          <p:spTgt spid="12">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subTnLst>
                                    <p:animClr clrSpc="rgb" dir="cw">
                                      <p:cBhvr override="childStyle">
                                        <p:cTn dur="1" fill="hold" display="0" masterRel="nextClick" afterEffect="1"/>
                                        <p:tgtEl>
                                          <p:spTgt spid="12">
                                            <p:txEl>
                                              <p:pRg st="3" end="3"/>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500"/>
                                        <p:tgtEl>
                                          <p:spTgt spid="12">
                                            <p:txEl>
                                              <p:pRg st="4" end="4"/>
                                            </p:txEl>
                                          </p:spTgt>
                                        </p:tgtEl>
                                      </p:cBhvr>
                                    </p:animEffect>
                                  </p:childTnLst>
                                  <p:subTnLst>
                                    <p:animClr clrSpc="rgb" dir="cw">
                                      <p:cBhvr override="childStyle">
                                        <p:cTn dur="1" fill="hold" display="0" masterRel="nextClick" afterEffect="1"/>
                                        <p:tgtEl>
                                          <p:spTgt spid="12">
                                            <p:txEl>
                                              <p:pRg st="4" end="4"/>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tmplLst>
          <p:tmpl lvl="1">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clrSpc="rgb" dir="cw">
                      <p:cBhvr override="childStyle">
                        <p:cTn dur="1" fill="hold" display="0" masterRel="nextClick" afterEffect="1"/>
                        <p:tgtEl>
                          <p:spTgt spid="12"/>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clrSpc="rgb" dir="cw">
                      <p:cBhvr override="childStyle">
                        <p:cTn dur="1" fill="hold" display="0" masterRel="nextClick" afterEffect="1"/>
                        <p:tgtEl>
                          <p:spTgt spid="12"/>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clrSpc="rgb" dir="cw">
                      <p:cBhvr override="childStyle">
                        <p:cTn dur="1" fill="hold" display="0" masterRel="nextClick" afterEffect="1"/>
                        <p:tgtEl>
                          <p:spTgt spid="12"/>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clrSpc="rgb" dir="cw">
                      <p:cBhvr override="childStyle">
                        <p:cTn dur="1" fill="hold" display="0" masterRel="nextClick" afterEffect="1"/>
                        <p:tgtEl>
                          <p:spTgt spid="12"/>
                        </p:tgtEl>
                        <p:attrNameLst>
                          <p:attrName>ppt_c</p:attrName>
                        </p:attrNameLst>
                      </p:cBhvr>
                      <p:to>
                        <a:srgbClr val="777777"/>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clrSpc="rgb" dir="cw">
                      <p:cBhvr override="childStyle">
                        <p:cTn dur="1" fill="hold" display="0" masterRel="nextClick" afterEffect="1"/>
                        <p:tgtEl>
                          <p:spTgt spid="12"/>
                        </p:tgtEl>
                        <p:attrNameLst>
                          <p:attrName>ppt_c</p:attrName>
                        </p:attrNameLst>
                      </p:cBhvr>
                      <p:to>
                        <a:srgbClr val="777777"/>
                      </p:to>
                    </p:animClr>
                  </p:sub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riter Text Slide - Black">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4FEEF-E4DB-4EA8-9E21-102F79DEC6C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89B0A07-6AB4-4D44-A413-9FE3BABEA3FD}"/>
              </a:ext>
            </a:extLst>
          </p:cNvPr>
          <p:cNvSpPr>
            <a:spLocks noGrp="1"/>
          </p:cNvSpPr>
          <p:nvPr>
            <p:ph idx="1"/>
          </p:nvPr>
        </p:nvSpPr>
        <p:spPr>
          <a:xfrm>
            <a:off x="1038726" y="1322362"/>
            <a:ext cx="10115104" cy="4999021"/>
          </a:xfrm>
        </p:spPr>
        <p:txBody>
          <a:bodyPr wrap="square" anchor="t">
            <a:noAutofit/>
          </a:bodyPr>
          <a:lstStyle>
            <a:lvl1pPr marL="342900" indent="-342900">
              <a:lnSpc>
                <a:spcPct val="100000"/>
              </a:lnSpc>
              <a:spcAft>
                <a:spcPts val="1400"/>
              </a:spcAft>
              <a:buSzPct val="110000"/>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80000"/>
              <a:buFont typeface="Courier New" panose="02070309020205020404" pitchFamily="49" charset="0"/>
              <a:buChar char="o"/>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Geneva" panose="020B0503030404040204" pitchFamily="34" charset="0"/>
              <a:buChar char="‣"/>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00000"/>
              </a:lnSpc>
              <a:buClr>
                <a:schemeClr val="tx1"/>
              </a:buClr>
              <a:buFont typeface="Wingdings" pitchFamily="2" charset="2"/>
              <a:buChar char="§"/>
              <a:defRPr sz="1600">
                <a:latin typeface="Open Sans" panose="020B0606030504020204" pitchFamily="34" charset="0"/>
                <a:ea typeface="Open Sans" panose="020B0606030504020204" pitchFamily="34" charset="0"/>
                <a:cs typeface="Open Sans" panose="020B0606030504020204" pitchFamily="34" charset="0"/>
              </a:defRPr>
            </a:lvl4pPr>
            <a:lvl5pPr>
              <a:lnSpc>
                <a:spcPct val="100000"/>
              </a:lnSpc>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descr="A close up of a logo&#10;&#10;Description automatically generated">
            <a:extLst>
              <a:ext uri="{FF2B5EF4-FFF2-40B4-BE49-F238E27FC236}">
                <a16:creationId xmlns:a16="http://schemas.microsoft.com/office/drawing/2014/main" id="{48C83EA6-4EF4-498A-AB94-00521F43B9AF}"/>
              </a:ext>
            </a:extLst>
          </p:cNvPr>
          <p:cNvPicPr>
            <a:picLocks noChangeAspect="1"/>
          </p:cNvPicPr>
          <p:nvPr userDrawn="1"/>
        </p:nvPicPr>
        <p:blipFill>
          <a:blip r:embed="rId2"/>
          <a:stretch>
            <a:fillRect/>
          </a:stretch>
        </p:blipFill>
        <p:spPr>
          <a:xfrm>
            <a:off x="33979" y="6363588"/>
            <a:ext cx="1278609" cy="457200"/>
          </a:xfrm>
          <a:prstGeom prst="rect">
            <a:avLst/>
          </a:prstGeom>
        </p:spPr>
      </p:pic>
    </p:spTree>
    <p:extLst>
      <p:ext uri="{BB962C8B-B14F-4D97-AF65-F5344CB8AC3E}">
        <p14:creationId xmlns:p14="http://schemas.microsoft.com/office/powerpoint/2010/main" val="297944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subTnLst>
                                    <p:animClr clrSpc="rgb" dir="cw">
                                      <p:cBhvr override="childStyle">
                                        <p:cTn dur="1" fill="hold" display="0" masterRel="nextClick" afterEffect="1"/>
                                        <p:tgtEl>
                                          <p:spTgt spid="7">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subTnLst>
                                    <p:animClr clrSpc="rgb" dir="cw">
                                      <p:cBhvr override="childStyle">
                                        <p:cTn dur="1" fill="hold" display="0" masterRel="nextClick" afterEffect="1"/>
                                        <p:tgtEl>
                                          <p:spTgt spid="7">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subTnLst>
                                    <p:animClr clrSpc="rgb" dir="cw">
                                      <p:cBhvr override="childStyle">
                                        <p:cTn dur="1" fill="hold" display="0" masterRel="nextClick" afterEffect="1"/>
                                        <p:tgtEl>
                                          <p:spTgt spid="7">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subTnLst>
                                    <p:animClr clrSpc="rgb" dir="cw">
                                      <p:cBhvr override="childStyle">
                                        <p:cTn dur="1" fill="hold" display="0" masterRel="nextClick" afterEffect="1"/>
                                        <p:tgtEl>
                                          <p:spTgt spid="7">
                                            <p:txEl>
                                              <p:pRg st="3" end="3"/>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subTnLst>
                                    <p:animClr clrSpc="rgb" dir="cw">
                                      <p:cBhvr override="childStyle">
                                        <p:cTn dur="1" fill="hold" display="0" masterRel="nextClick" afterEffect="1"/>
                                        <p:tgtEl>
                                          <p:spTgt spid="7">
                                            <p:txEl>
                                              <p:pRg st="4" end="4"/>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tmplLst>
          <p:tmpl lvl="1">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subTnLst>
                    <p:animClr clrSpc="rgb" dir="cw">
                      <p:cBhvr override="childStyle">
                        <p:cTn dur="1" fill="hold" display="0" masterRel="nextClick" afterEffect="1"/>
                        <p:tgtEl>
                          <p:spTgt spid="7"/>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subTnLst>
                    <p:animClr clrSpc="rgb" dir="cw">
                      <p:cBhvr override="childStyle">
                        <p:cTn dur="1" fill="hold" display="0" masterRel="nextClick" afterEffect="1"/>
                        <p:tgtEl>
                          <p:spTgt spid="7"/>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subTnLst>
                    <p:animClr clrSpc="rgb" dir="cw">
                      <p:cBhvr override="childStyle">
                        <p:cTn dur="1" fill="hold" display="0" masterRel="nextClick" afterEffect="1"/>
                        <p:tgtEl>
                          <p:spTgt spid="7"/>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subTnLst>
                    <p:animClr clrSpc="rgb" dir="cw">
                      <p:cBhvr override="childStyle">
                        <p:cTn dur="1" fill="hold" display="0" masterRel="nextClick" afterEffect="1"/>
                        <p:tgtEl>
                          <p:spTgt spid="7"/>
                        </p:tgtEl>
                        <p:attrNameLst>
                          <p:attrName>ppt_c</p:attrName>
                        </p:attrNameLst>
                      </p:cBhvr>
                      <p:to>
                        <a:srgbClr val="777777"/>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subTnLst>
                    <p:animClr clrSpc="rgb" dir="cw">
                      <p:cBhvr override="childStyle">
                        <p:cTn dur="1" fill="hold" display="0" masterRel="nextClick" afterEffect="1"/>
                        <p:tgtEl>
                          <p:spTgt spid="7"/>
                        </p:tgtEl>
                        <p:attrNameLst>
                          <p:attrName>ppt_c</p:attrName>
                        </p:attrNameLst>
                      </p:cBhvr>
                      <p:to>
                        <a:srgbClr val="777777"/>
                      </p:to>
                    </p:animClr>
                  </p:sub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riter Text and UI Slide">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4FEEF-E4DB-4EA8-9E21-102F79DEC6C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descr="A close up of a logo&#10;&#10;Description automatically generated">
            <a:extLst>
              <a:ext uri="{FF2B5EF4-FFF2-40B4-BE49-F238E27FC236}">
                <a16:creationId xmlns:a16="http://schemas.microsoft.com/office/drawing/2014/main" id="{48C83EA6-4EF4-498A-AB94-00521F43B9AF}"/>
              </a:ext>
            </a:extLst>
          </p:cNvPr>
          <p:cNvPicPr>
            <a:picLocks noChangeAspect="1"/>
          </p:cNvPicPr>
          <p:nvPr userDrawn="1"/>
        </p:nvPicPr>
        <p:blipFill>
          <a:blip r:embed="rId2"/>
          <a:stretch>
            <a:fillRect/>
          </a:stretch>
        </p:blipFill>
        <p:spPr>
          <a:xfrm>
            <a:off x="33979" y="6363588"/>
            <a:ext cx="1278609" cy="457200"/>
          </a:xfrm>
          <a:prstGeom prst="rect">
            <a:avLst/>
          </a:prstGeom>
        </p:spPr>
      </p:pic>
      <p:sp>
        <p:nvSpPr>
          <p:cNvPr id="4" name="Picture Placeholder 3">
            <a:extLst>
              <a:ext uri="{FF2B5EF4-FFF2-40B4-BE49-F238E27FC236}">
                <a16:creationId xmlns:a16="http://schemas.microsoft.com/office/drawing/2014/main" id="{F2AB98BA-99BD-47CC-943D-98D973F8B431}"/>
              </a:ext>
            </a:extLst>
          </p:cNvPr>
          <p:cNvSpPr>
            <a:spLocks noGrp="1" noChangeAspect="1"/>
          </p:cNvSpPr>
          <p:nvPr>
            <p:ph type="pic" sz="quarter" idx="10"/>
          </p:nvPr>
        </p:nvSpPr>
        <p:spPr>
          <a:xfrm>
            <a:off x="140715" y="1322361"/>
            <a:ext cx="8894228" cy="5003003"/>
          </a:xfrm>
          <a:ln w="12700">
            <a:solidFill>
              <a:schemeClr val="accent4"/>
            </a:solidFill>
          </a:ln>
        </p:spPr>
        <p:txBody>
          <a:bodyPr/>
          <a:lstStyle/>
          <a:p>
            <a:r>
              <a:rPr lang="en-US" dirty="0"/>
              <a:t>Click icon to add picture</a:t>
            </a:r>
          </a:p>
        </p:txBody>
      </p:sp>
      <p:sp>
        <p:nvSpPr>
          <p:cNvPr id="13" name="Content Placeholder 2">
            <a:extLst>
              <a:ext uri="{FF2B5EF4-FFF2-40B4-BE49-F238E27FC236}">
                <a16:creationId xmlns:a16="http://schemas.microsoft.com/office/drawing/2014/main" id="{2D43CF23-A405-4C51-9788-41E146DAEAC5}"/>
              </a:ext>
            </a:extLst>
          </p:cNvPr>
          <p:cNvSpPr>
            <a:spLocks noGrp="1"/>
          </p:cNvSpPr>
          <p:nvPr>
            <p:ph idx="11"/>
          </p:nvPr>
        </p:nvSpPr>
        <p:spPr>
          <a:xfrm>
            <a:off x="9125713" y="1322361"/>
            <a:ext cx="2920878" cy="5380443"/>
          </a:xfrm>
        </p:spPr>
        <p:txBody>
          <a:bodyPr wrap="square" anchor="t">
            <a:noAutofit/>
          </a:bodyPr>
          <a:lstStyle>
            <a:lvl1pPr marL="342900" indent="-342900">
              <a:lnSpc>
                <a:spcPct val="100000"/>
              </a:lnSpc>
              <a:spcAft>
                <a:spcPts val="1400"/>
              </a:spcAft>
              <a:buSzPct val="11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80000"/>
              <a:buFont typeface="Courier New" panose="02070309020205020404" pitchFamily="49" charset="0"/>
              <a:buChar char="o"/>
              <a:tabLst/>
              <a:defRPr sz="18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Geneva" panose="020B0503030404040204" pitchFamily="34" charset="0"/>
              <a:buChar char="‣"/>
              <a:tabLst/>
              <a:defRPr sz="16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00000"/>
              </a:lnSpc>
              <a:buClr>
                <a:schemeClr val="tx1"/>
              </a:buClr>
              <a:buFont typeface="Wingdings" pitchFamily="2" charset="2"/>
              <a:buChar char="§"/>
              <a:defRPr sz="1400">
                <a:latin typeface="Open Sans" panose="020B0606030504020204" pitchFamily="34" charset="0"/>
                <a:ea typeface="Open Sans" panose="020B0606030504020204" pitchFamily="34" charset="0"/>
                <a:cs typeface="Open Sans" panose="020B0606030504020204" pitchFamily="34" charset="0"/>
              </a:defRPr>
            </a:lvl4pPr>
            <a:lvl5pPr>
              <a:lnSpc>
                <a:spcPct val="100000"/>
              </a:lnSpc>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81640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subTnLst>
                                    <p:animClr clrSpc="rgb" dir="cw">
                                      <p:cBhvr override="childStyle">
                                        <p:cTn dur="1" fill="hold" display="0" masterRel="nextClick" afterEffect="1"/>
                                        <p:tgtEl>
                                          <p:spTgt spid="13">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subTnLst>
                                    <p:animClr clrSpc="rgb" dir="cw">
                                      <p:cBhvr override="childStyle">
                                        <p:cTn dur="1" fill="hold" display="0" masterRel="nextClick" afterEffect="1"/>
                                        <p:tgtEl>
                                          <p:spTgt spid="13">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subTnLst>
                                    <p:animClr clrSpc="rgb" dir="cw">
                                      <p:cBhvr override="childStyle">
                                        <p:cTn dur="1" fill="hold" display="0" masterRel="nextClick" afterEffect="1"/>
                                        <p:tgtEl>
                                          <p:spTgt spid="13">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500"/>
                                        <p:tgtEl>
                                          <p:spTgt spid="13">
                                            <p:txEl>
                                              <p:pRg st="3" end="3"/>
                                            </p:txEl>
                                          </p:spTgt>
                                        </p:tgtEl>
                                      </p:cBhvr>
                                    </p:animEffect>
                                  </p:childTnLst>
                                  <p:subTnLst>
                                    <p:animClr clrSpc="rgb" dir="cw">
                                      <p:cBhvr override="childStyle">
                                        <p:cTn dur="1" fill="hold" display="0" masterRel="nextClick" afterEffect="1"/>
                                        <p:tgtEl>
                                          <p:spTgt spid="13">
                                            <p:txEl>
                                              <p:pRg st="3" end="3"/>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tmplLst>
          <p:tmpl lvl="1">
            <p:tnLst>
              <p:par>
                <p:cTn presetID="10"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subTnLst>
                    <p:animClr clrSpc="rgb" dir="cw">
                      <p:cBhvr override="childStyle">
                        <p:cTn dur="1" fill="hold" display="0" masterRel="nextClick" afterEffect="1"/>
                        <p:tgtEl>
                          <p:spTgt spid="13"/>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subTnLst>
                    <p:animClr clrSpc="rgb" dir="cw">
                      <p:cBhvr override="childStyle">
                        <p:cTn dur="1" fill="hold" display="0" masterRel="nextClick" afterEffect="1"/>
                        <p:tgtEl>
                          <p:spTgt spid="13"/>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subTnLst>
                    <p:animClr clrSpc="rgb" dir="cw">
                      <p:cBhvr override="childStyle">
                        <p:cTn dur="1" fill="hold" display="0" masterRel="nextClick" afterEffect="1"/>
                        <p:tgtEl>
                          <p:spTgt spid="13"/>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subTnLst>
                    <p:animClr clrSpc="rgb" dir="cw">
                      <p:cBhvr override="childStyle">
                        <p:cTn dur="1" fill="hold" display="0" masterRel="nextClick" afterEffect="1"/>
                        <p:tgtEl>
                          <p:spTgt spid="13"/>
                        </p:tgtEl>
                        <p:attrNameLst>
                          <p:attrName>ppt_c</p:attrName>
                        </p:attrNameLst>
                      </p:cBhvr>
                      <p:to>
                        <a:srgbClr val="777777"/>
                      </p:to>
                    </p:animClr>
                  </p:sub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riter Text and Picture Slide">
    <p:bg>
      <p:bgPr>
        <a:solidFill>
          <a:schemeClr val="bg1"/>
        </a:solid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ED36ECD-5AF2-471E-BE40-E75FEC8F8391}"/>
              </a:ext>
            </a:extLst>
          </p:cNvPr>
          <p:cNvSpPr>
            <a:spLocks noGrp="1"/>
          </p:cNvSpPr>
          <p:nvPr>
            <p:ph idx="11"/>
          </p:nvPr>
        </p:nvSpPr>
        <p:spPr>
          <a:xfrm>
            <a:off x="1038726" y="1322362"/>
            <a:ext cx="4958037" cy="4999021"/>
          </a:xfrm>
        </p:spPr>
        <p:txBody>
          <a:bodyPr wrap="square" anchor="t">
            <a:noAutofit/>
          </a:bodyPr>
          <a:lstStyle>
            <a:lvl1pPr marL="342900" indent="-342900">
              <a:lnSpc>
                <a:spcPct val="100000"/>
              </a:lnSpc>
              <a:spcAft>
                <a:spcPts val="1400"/>
              </a:spcAft>
              <a:buSzPct val="110000"/>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80000"/>
              <a:buFont typeface="Courier New" panose="02070309020205020404" pitchFamily="49" charset="0"/>
              <a:buChar char="o"/>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Geneva" panose="020B0503030404040204" pitchFamily="34" charset="0"/>
              <a:buChar char="‣"/>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00000"/>
              </a:lnSpc>
              <a:buClr>
                <a:schemeClr val="tx1"/>
              </a:buClr>
              <a:buFont typeface="Wingdings" pitchFamily="2" charset="2"/>
              <a:buChar char="§"/>
              <a:defRPr sz="1600">
                <a:latin typeface="Open Sans" panose="020B0606030504020204" pitchFamily="34" charset="0"/>
                <a:ea typeface="Open Sans" panose="020B0606030504020204" pitchFamily="34" charset="0"/>
                <a:cs typeface="Open Sans" panose="020B0606030504020204" pitchFamily="34" charset="0"/>
              </a:defRPr>
            </a:lvl4pPr>
            <a:lvl5pPr>
              <a:lnSpc>
                <a:spcPct val="100000"/>
              </a:lnSpc>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5EA4FEEF-E4DB-4EA8-9E21-102F79DEC6C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descr="A close up of a logo&#10;&#10;Description automatically generated">
            <a:extLst>
              <a:ext uri="{FF2B5EF4-FFF2-40B4-BE49-F238E27FC236}">
                <a16:creationId xmlns:a16="http://schemas.microsoft.com/office/drawing/2014/main" id="{48C83EA6-4EF4-498A-AB94-00521F43B9AF}"/>
              </a:ext>
            </a:extLst>
          </p:cNvPr>
          <p:cNvPicPr>
            <a:picLocks noChangeAspect="1"/>
          </p:cNvPicPr>
          <p:nvPr userDrawn="1"/>
        </p:nvPicPr>
        <p:blipFill>
          <a:blip r:embed="rId2"/>
          <a:stretch>
            <a:fillRect/>
          </a:stretch>
        </p:blipFill>
        <p:spPr>
          <a:xfrm>
            <a:off x="33979" y="6363588"/>
            <a:ext cx="1278609" cy="457200"/>
          </a:xfrm>
          <a:prstGeom prst="rect">
            <a:avLst/>
          </a:prstGeom>
        </p:spPr>
      </p:pic>
      <p:sp>
        <p:nvSpPr>
          <p:cNvPr id="3" name="Picture Placeholder 2">
            <a:extLst>
              <a:ext uri="{FF2B5EF4-FFF2-40B4-BE49-F238E27FC236}">
                <a16:creationId xmlns:a16="http://schemas.microsoft.com/office/drawing/2014/main" id="{F4375F0B-301C-4690-8E9E-AC18F29A1F51}"/>
              </a:ext>
            </a:extLst>
          </p:cNvPr>
          <p:cNvSpPr>
            <a:spLocks noGrp="1"/>
          </p:cNvSpPr>
          <p:nvPr>
            <p:ph type="pic" sz="quarter" idx="10"/>
          </p:nvPr>
        </p:nvSpPr>
        <p:spPr>
          <a:xfrm>
            <a:off x="6195793" y="1322362"/>
            <a:ext cx="5662079" cy="5092506"/>
          </a:xfrm>
          <a:ln w="12700">
            <a:solidFill>
              <a:schemeClr val="accent4"/>
            </a:solidFill>
          </a:ln>
        </p:spPr>
        <p:txBody>
          <a:bodyPr/>
          <a:lstStyle/>
          <a:p>
            <a:r>
              <a:rPr lang="en-US" dirty="0"/>
              <a:t>Click icon to add picture</a:t>
            </a:r>
          </a:p>
        </p:txBody>
      </p:sp>
    </p:spTree>
    <p:extLst>
      <p:ext uri="{BB962C8B-B14F-4D97-AF65-F5344CB8AC3E}">
        <p14:creationId xmlns:p14="http://schemas.microsoft.com/office/powerpoint/2010/main" val="48375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subTnLst>
                                    <p:animClr clrSpc="rgb" dir="cw">
                                      <p:cBhvr override="childStyle">
                                        <p:cTn dur="1" fill="hold" display="0" masterRel="nextClick" afterEffect="1"/>
                                        <p:tgtEl>
                                          <p:spTgt spid="8">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subTnLst>
                                    <p:animClr clrSpc="rgb" dir="cw">
                                      <p:cBhvr override="childStyle">
                                        <p:cTn dur="1" fill="hold" display="0" masterRel="nextClick" afterEffect="1"/>
                                        <p:tgtEl>
                                          <p:spTgt spid="8">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subTnLst>
                                    <p:animClr clrSpc="rgb" dir="cw">
                                      <p:cBhvr override="childStyle">
                                        <p:cTn dur="1" fill="hold" display="0" masterRel="nextClick" afterEffect="1"/>
                                        <p:tgtEl>
                                          <p:spTgt spid="8">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subTnLst>
                                    <p:animClr clrSpc="rgb" dir="cw">
                                      <p:cBhvr override="childStyle">
                                        <p:cTn dur="1" fill="hold" display="0" masterRel="nextClick" afterEffect="1"/>
                                        <p:tgtEl>
                                          <p:spTgt spid="8">
                                            <p:txEl>
                                              <p:pRg st="3" end="3"/>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subTnLst>
                                    <p:animClr clrSpc="rgb" dir="cw">
                                      <p:cBhvr override="childStyle">
                                        <p:cTn dur="1" fill="hold" display="0" masterRel="nextClick" afterEffect="1"/>
                                        <p:tgtEl>
                                          <p:spTgt spid="8">
                                            <p:txEl>
                                              <p:pRg st="4" end="4"/>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tmplLst>
          <p:tmpl lvl="1">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777777"/>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777777"/>
                      </p:to>
                    </p:animClr>
                  </p:sub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riter Blank Slide">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4FEEF-E4DB-4EA8-9E21-102F79DEC6C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8" descr="A close up of a logo&#10;&#10;Description automatically generated">
            <a:extLst>
              <a:ext uri="{FF2B5EF4-FFF2-40B4-BE49-F238E27FC236}">
                <a16:creationId xmlns:a16="http://schemas.microsoft.com/office/drawing/2014/main" id="{3CEEB648-B4F1-476E-9AB4-2E86BEE2E3B2}"/>
              </a:ext>
            </a:extLst>
          </p:cNvPr>
          <p:cNvPicPr>
            <a:picLocks noChangeAspect="1"/>
          </p:cNvPicPr>
          <p:nvPr userDrawn="1"/>
        </p:nvPicPr>
        <p:blipFill>
          <a:blip r:embed="rId2"/>
          <a:stretch>
            <a:fillRect/>
          </a:stretch>
        </p:blipFill>
        <p:spPr>
          <a:xfrm>
            <a:off x="33979" y="6363588"/>
            <a:ext cx="1278609" cy="457200"/>
          </a:xfrm>
          <a:prstGeom prst="rect">
            <a:avLst/>
          </a:prstGeom>
        </p:spPr>
      </p:pic>
    </p:spTree>
    <p:extLst>
      <p:ext uri="{BB962C8B-B14F-4D97-AF65-F5344CB8AC3E}">
        <p14:creationId xmlns:p14="http://schemas.microsoft.com/office/powerpoint/2010/main" val="272214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iner Intro/Exi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A2EE8981-7D76-B243-A553-B607932D81C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D85884E6-6BAA-784C-BB0C-22B2056F3B3A}"/>
              </a:ext>
            </a:extLst>
          </p:cNvPr>
          <p:cNvSpPr>
            <a:spLocks noGrp="1"/>
          </p:cNvSpPr>
          <p:nvPr>
            <p:ph idx="1"/>
          </p:nvPr>
        </p:nvSpPr>
        <p:spPr>
          <a:xfrm>
            <a:off x="1038726" y="1604433"/>
            <a:ext cx="10114548" cy="4459477"/>
          </a:xfrm>
        </p:spPr>
        <p:txBody>
          <a:bodyPr wrap="square" anchor="t">
            <a:noAutofit/>
          </a:bodyPr>
          <a:lstStyle>
            <a:lvl1pPr marL="342900" indent="-342900">
              <a:lnSpc>
                <a:spcPct val="150000"/>
              </a:lnSpc>
              <a:spcAft>
                <a:spcPts val="1400"/>
              </a:spcAft>
              <a:buSzPct val="110000"/>
              <a:buFont typeface="Wingdings" panose="05000000000000000000" pitchFamily="2" charset="2"/>
              <a:buChar char="v"/>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50000"/>
              </a:lnSpc>
              <a:spcAft>
                <a:spcPts val="1400"/>
              </a:spcAft>
              <a:buClr>
                <a:schemeClr val="tx1"/>
              </a:buClr>
              <a:buSzPct val="80000"/>
              <a:buFont typeface="Wingdings" panose="05000000000000000000" pitchFamily="2" charset="2"/>
              <a:buChar char="Ø"/>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50000"/>
              </a:lnSpc>
              <a:spcAft>
                <a:spcPts val="1400"/>
              </a:spcAft>
              <a:buClr>
                <a:schemeClr val="tx1"/>
              </a:buClr>
              <a:buSzPct val="100000"/>
              <a:buFont typeface="Geneva" panose="020B0503030404040204" pitchFamily="34" charset="0"/>
              <a:buChar char="‣"/>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50000"/>
              </a:lnSpc>
              <a:buClr>
                <a:schemeClr val="tx1"/>
              </a:buClr>
              <a:buFont typeface="Wingdings" pitchFamily="2" charset="2"/>
              <a:buChar char="§"/>
              <a:defRPr sz="1600">
                <a:latin typeface="Open Sans" panose="020B0606030504020204" pitchFamily="34" charset="0"/>
                <a:ea typeface="Open Sans" panose="020B0606030504020204" pitchFamily="34" charset="0"/>
                <a:cs typeface="Open Sans" panose="020B0606030504020204" pitchFamily="34" charset="0"/>
              </a:defRPr>
            </a:lvl4pPr>
            <a:lvl5pPr>
              <a:defRPr baseline="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A close up of a logo&#10;&#10;Description automatically generated">
            <a:extLst>
              <a:ext uri="{FF2B5EF4-FFF2-40B4-BE49-F238E27FC236}">
                <a16:creationId xmlns:a16="http://schemas.microsoft.com/office/drawing/2014/main" id="{3DBACB39-763C-4F77-918A-D71385FD465A}"/>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322744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subTnLst>
                                    <p:animClr clrSpc="rgb" dir="cw">
                                      <p:cBhvr override="childStyle">
                                        <p:cTn dur="1" fill="hold" display="0" masterRel="nextClick" afterEffect="1"/>
                                        <p:tgtEl>
                                          <p:spTgt spid="10">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subTnLst>
                                    <p:animClr clrSpc="rgb" dir="cw">
                                      <p:cBhvr override="childStyle">
                                        <p:cTn dur="1" fill="hold" display="0" masterRel="nextClick" afterEffect="1"/>
                                        <p:tgtEl>
                                          <p:spTgt spid="10">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subTnLst>
                                    <p:animClr clrSpc="rgb" dir="cw">
                                      <p:cBhvr override="childStyle">
                                        <p:cTn dur="1" fill="hold" display="0" masterRel="nextClick" afterEffect="1"/>
                                        <p:tgtEl>
                                          <p:spTgt spid="10">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subTnLst>
                                    <p:animClr clrSpc="rgb" dir="cw">
                                      <p:cBhvr override="childStyle">
                                        <p:cTn dur="1" fill="hold" display="0" masterRel="nextClick" afterEffect="1"/>
                                        <p:tgtEl>
                                          <p:spTgt spid="10">
                                            <p:txEl>
                                              <p:pRg st="3" end="3"/>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subTnLst>
                                    <p:animClr clrSpc="rgb" dir="cw">
                                      <p:cBhvr override="childStyle">
                                        <p:cTn dur="1" fill="hold" display="0" masterRel="nextClick" afterEffect="1"/>
                                        <p:tgtEl>
                                          <p:spTgt spid="10">
                                            <p:txEl>
                                              <p:pRg st="4" end="4"/>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tmplLst>
          <p:tmpl lvl="1">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iner Lab Slide">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screen">
            <a:extLst>
              <a:ext uri="{28A0092B-C50C-407E-A947-70E740481C1C}">
                <a14:useLocalDpi xmlns:a14="http://schemas.microsoft.com/office/drawing/2010/main"/>
              </a:ext>
            </a:extLst>
          </a:blip>
          <a:srcRect t="-1492"/>
          <a:stretch>
            <a:fillRect/>
          </a:stretch>
        </p:blipFill>
        <p:spPr bwMode="auto">
          <a:xfrm>
            <a:off x="8407400" y="-89076"/>
            <a:ext cx="378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609600" y="274643"/>
            <a:ext cx="7404101" cy="674687"/>
          </a:xfrm>
        </p:spPr>
        <p:txBody>
          <a:bodyPr/>
          <a:lstStyle>
            <a:lvl1pPr>
              <a:defRPr sz="360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11" name="Content Placeholder 2"/>
          <p:cNvSpPr>
            <a:spLocks noGrp="1"/>
          </p:cNvSpPr>
          <p:nvPr>
            <p:ph idx="1"/>
          </p:nvPr>
        </p:nvSpPr>
        <p:spPr>
          <a:xfrm>
            <a:off x="609600" y="1070919"/>
            <a:ext cx="7404101" cy="5698005"/>
          </a:xfrm>
        </p:spPr>
        <p:txBody>
          <a:bodyPr anchor="t" anchorCtr="0">
            <a:normAutofit/>
          </a:bodyPr>
          <a:lstStyle>
            <a:lvl1pPr marL="457200" indent="-457200">
              <a:buFont typeface="+mj-lt"/>
              <a:buAutoNum type="arabicPeriod"/>
              <a:defRPr sz="2200"/>
            </a:lvl1pPr>
            <a:lvl2pPr marL="914400" indent="-457200">
              <a:lnSpc>
                <a:spcPct val="100000"/>
              </a:lnSpc>
              <a:buFont typeface="Arial" panose="020B0604020202020204" pitchFamily="34" charset="0"/>
              <a:buChar char="•"/>
              <a:defRPr sz="2000"/>
            </a:lvl2pPr>
            <a:lvl3pPr marL="1257300" indent="-342900">
              <a:lnSpc>
                <a:spcPct val="100000"/>
              </a:lnSpc>
              <a:buFont typeface="Arial" panose="020B0604020202020204" pitchFamily="34" charset="0"/>
              <a:buChar char="•"/>
              <a:defRPr/>
            </a:lvl3pPr>
            <a:lvl4pPr marL="1600200" indent="-228600">
              <a:lnSpc>
                <a:spcPct val="100000"/>
              </a:lnSpc>
              <a:buFont typeface="Arial" panose="020B0604020202020204" pitchFamily="34" charset="0"/>
              <a:buChar char="•"/>
              <a:defRPr/>
            </a:lvl4pPr>
            <a:lvl5pPr marL="2057400" indent="-228600">
              <a:lnSpc>
                <a:spcPct val="100000"/>
              </a:lnSpc>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0">
            <a:extLst>
              <a:ext uri="{FF2B5EF4-FFF2-40B4-BE49-F238E27FC236}">
                <a16:creationId xmlns:a16="http://schemas.microsoft.com/office/drawing/2014/main" id="{C999AEE9-E922-48A7-82CA-FF63F207A73E}"/>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0617167" y="6270773"/>
            <a:ext cx="1670166" cy="49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88FB273A-30DA-4063-AF64-0384BA1B9CD9}"/>
              </a:ext>
            </a:extLst>
          </p:cNvPr>
          <p:cNvSpPr>
            <a:spLocks noGrp="1"/>
          </p:cNvSpPr>
          <p:nvPr>
            <p:ph type="body" sz="quarter" idx="10" hasCustomPrompt="1"/>
          </p:nvPr>
        </p:nvSpPr>
        <p:spPr>
          <a:xfrm>
            <a:off x="8407400" y="1070919"/>
            <a:ext cx="3784600" cy="646331"/>
          </a:xfrm>
          <a:solidFill>
            <a:srgbClr val="000000">
              <a:alpha val="69804"/>
            </a:srgbClr>
          </a:solidFill>
        </p:spPr>
        <p:txBody>
          <a:bodyPr wrap="square" anchor="t" anchorCtr="0">
            <a:spAutoFit/>
          </a:bodyPr>
          <a:lstStyle>
            <a:lvl1pPr marL="0" indent="0">
              <a:lnSpc>
                <a:spcPct val="100000"/>
              </a:lnSpc>
              <a:buNone/>
              <a:defRPr sz="1800"/>
            </a:lvl1pPr>
          </a:lstStyle>
          <a:p>
            <a:pPr lvl="0"/>
            <a:r>
              <a:rPr lang="en-US" dirty="0"/>
              <a:t>Optional side text for lab information</a:t>
            </a:r>
          </a:p>
        </p:txBody>
      </p:sp>
    </p:spTree>
    <p:extLst>
      <p:ext uri="{BB962C8B-B14F-4D97-AF65-F5344CB8AC3E}">
        <p14:creationId xmlns:p14="http://schemas.microsoft.com/office/powerpoint/2010/main" val="143531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714" r:id="rId2"/>
    <p:sldLayoutId id="2147483715" r:id="rId3"/>
    <p:sldLayoutId id="2147483716" r:id="rId4"/>
    <p:sldLayoutId id="2147483718" r:id="rId5"/>
    <p:sldLayoutId id="2147483710" r:id="rId6"/>
    <p:sldLayoutId id="2147483709" r:id="rId7"/>
    <p:sldLayoutId id="2147483675" r:id="rId8"/>
    <p:sldLayoutId id="2147483708" r:id="rId9"/>
    <p:sldLayoutId id="2147483672" r:id="rId10"/>
    <p:sldLayoutId id="2147483688" r:id="rId11"/>
    <p:sldLayoutId id="2147483719" r:id="rId12"/>
    <p:sldLayoutId id="2147483713" r:id="rId13"/>
    <p:sldLayoutId id="2147483678" r:id="rId14"/>
    <p:sldLayoutId id="2147483679" r:id="rId15"/>
    <p:sldLayoutId id="2147483687" r:id="rId16"/>
    <p:sldLayoutId id="2147483680" r:id="rId17"/>
    <p:sldLayoutId id="2147483711" r:id="rId18"/>
    <p:sldLayoutId id="2147483717"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lnSpc>
          <a:spcPct val="150000"/>
        </a:lnSpc>
        <a:spcBef>
          <a:spcPts val="0"/>
        </a:spcBef>
        <a:spcAft>
          <a:spcPts val="1000"/>
        </a:spcAft>
        <a:buClr>
          <a:schemeClr val="tx1"/>
        </a:buClr>
        <a:buSzPct val="100000"/>
        <a:buFont typeface="Arial"/>
        <a:buChar char="•"/>
        <a:defRPr sz="22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457200" rtl="0" eaLnBrk="1" latinLnBrk="0" hangingPunct="1">
        <a:lnSpc>
          <a:spcPct val="150000"/>
        </a:lnSpc>
        <a:spcBef>
          <a:spcPts val="0"/>
        </a:spcBef>
        <a:spcAft>
          <a:spcPts val="1000"/>
        </a:spcAft>
        <a:buClr>
          <a:schemeClr val="tx1"/>
        </a:buClr>
        <a:buSzPct val="100000"/>
        <a:buFont typeface="Arial"/>
        <a:buChar char="•"/>
        <a:defRPr sz="20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2pPr>
      <a:lvl3pPr marL="1200150" indent="-285750" algn="l" defTabSz="457200" rtl="0" eaLnBrk="1" latinLnBrk="0" hangingPunct="1">
        <a:lnSpc>
          <a:spcPct val="150000"/>
        </a:lnSpc>
        <a:spcBef>
          <a:spcPts val="0"/>
        </a:spcBef>
        <a:spcAft>
          <a:spcPts val="1000"/>
        </a:spcAft>
        <a:buClr>
          <a:schemeClr val="tx1"/>
        </a:buClr>
        <a:buSzPct val="100000"/>
        <a:buFont typeface="Arial"/>
        <a:buChar char="•"/>
        <a:defRPr sz="18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3pPr>
      <a:lvl4pPr marL="1543050" indent="-171450" algn="l" defTabSz="457200" rtl="0" eaLnBrk="1" latinLnBrk="0" hangingPunct="1">
        <a:lnSpc>
          <a:spcPct val="150000"/>
        </a:lnSpc>
        <a:spcBef>
          <a:spcPts val="0"/>
        </a:spcBef>
        <a:spcAft>
          <a:spcPts val="1000"/>
        </a:spcAft>
        <a:buClr>
          <a:schemeClr val="tx1"/>
        </a:buClr>
        <a:buSzPct val="100000"/>
        <a:buFont typeface="Arial"/>
        <a:buChar char="•"/>
        <a:defRPr sz="16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4pPr>
      <a:lvl5pPr marL="2000250" indent="-171450" algn="l" defTabSz="457200" rtl="0" eaLnBrk="1" latinLnBrk="0" hangingPunct="1">
        <a:lnSpc>
          <a:spcPct val="150000"/>
        </a:lnSpc>
        <a:spcBef>
          <a:spcPts val="0"/>
        </a:spcBef>
        <a:spcAft>
          <a:spcPts val="1000"/>
        </a:spcAft>
        <a:buClr>
          <a:schemeClr val="tx1"/>
        </a:buClr>
        <a:buSzPct val="100000"/>
        <a:buFont typeface="Arial"/>
        <a:buChar char="•"/>
        <a:defRPr sz="14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slide" Target="slide18.xm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16.xml"/><Relationship Id="rId5" Type="http://schemas.openxmlformats.org/officeDocument/2006/relationships/slide" Target="slide12.xml"/><Relationship Id="rId4" Type="http://schemas.openxmlformats.org/officeDocument/2006/relationships/slide" Target="slide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1A4B5-666B-4BFF-AD33-8D273933ACA2}"/>
              </a:ext>
            </a:extLst>
          </p:cNvPr>
          <p:cNvSpPr>
            <a:spLocks noGrp="1"/>
          </p:cNvSpPr>
          <p:nvPr>
            <p:ph type="ctrTitle"/>
          </p:nvPr>
        </p:nvSpPr>
        <p:spPr>
          <a:xfrm>
            <a:off x="5084404" y="2183425"/>
            <a:ext cx="6800051" cy="1569660"/>
          </a:xfrm>
        </p:spPr>
        <p:txBody>
          <a:bodyPr/>
          <a:lstStyle/>
          <a:p>
            <a:r>
              <a:rPr lang="en-US" dirty="0"/>
              <a:t>What’s new in </a:t>
            </a:r>
            <a:br>
              <a:rPr lang="en-US" dirty="0"/>
            </a:br>
            <a:r>
              <a:rPr lang="en-US" dirty="0"/>
              <a:t>Wi-Fi Cloud 11.0</a:t>
            </a:r>
          </a:p>
        </p:txBody>
      </p:sp>
    </p:spTree>
    <p:extLst>
      <p:ext uri="{BB962C8B-B14F-4D97-AF65-F5344CB8AC3E}">
        <p14:creationId xmlns:p14="http://schemas.microsoft.com/office/powerpoint/2010/main" val="400487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A6D4A4A3-2DA0-4A7C-8608-9A384A8290AA}"/>
              </a:ext>
            </a:extLst>
          </p:cNvPr>
          <p:cNvPicPr>
            <a:picLocks noChangeAspect="1"/>
          </p:cNvPicPr>
          <p:nvPr/>
        </p:nvPicPr>
        <p:blipFill>
          <a:blip r:embed="rId2"/>
          <a:stretch>
            <a:fillRect/>
          </a:stretch>
        </p:blipFill>
        <p:spPr>
          <a:xfrm>
            <a:off x="2050740" y="2823860"/>
            <a:ext cx="7762043" cy="3646543"/>
          </a:xfrm>
          <a:prstGeom prst="rect">
            <a:avLst/>
          </a:prstGeom>
        </p:spPr>
      </p:pic>
      <p:cxnSp>
        <p:nvCxnSpPr>
          <p:cNvPr id="7" name="Straight Arrow Connector 6">
            <a:extLst>
              <a:ext uri="{FF2B5EF4-FFF2-40B4-BE49-F238E27FC236}">
                <a16:creationId xmlns:a16="http://schemas.microsoft.com/office/drawing/2014/main" id="{3CB4F6C7-3D08-4966-B24E-A7665A93ADC5}"/>
              </a:ext>
            </a:extLst>
          </p:cNvPr>
          <p:cNvCxnSpPr>
            <a:cxnSpLocks/>
          </p:cNvCxnSpPr>
          <p:nvPr/>
        </p:nvCxnSpPr>
        <p:spPr>
          <a:xfrm flipV="1">
            <a:off x="4261282" y="3053918"/>
            <a:ext cx="2556768" cy="44388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3" name="Title 12">
            <a:extLst>
              <a:ext uri="{FF2B5EF4-FFF2-40B4-BE49-F238E27FC236}">
                <a16:creationId xmlns:a16="http://schemas.microsoft.com/office/drawing/2014/main" id="{D1CE80F9-A6A7-4F44-8C90-8667FE4AE3C1}"/>
              </a:ext>
            </a:extLst>
          </p:cNvPr>
          <p:cNvSpPr>
            <a:spLocks noGrp="1"/>
          </p:cNvSpPr>
          <p:nvPr>
            <p:ph type="title"/>
          </p:nvPr>
        </p:nvSpPr>
        <p:spPr/>
        <p:txBody>
          <a:bodyPr/>
          <a:lstStyle/>
          <a:p>
            <a:r>
              <a:rPr lang="en-US" dirty="0"/>
              <a:t>Custom Applications Experience</a:t>
            </a:r>
          </a:p>
        </p:txBody>
      </p:sp>
      <p:sp>
        <p:nvSpPr>
          <p:cNvPr id="14" name="Content Placeholder 13">
            <a:extLst>
              <a:ext uri="{FF2B5EF4-FFF2-40B4-BE49-F238E27FC236}">
                <a16:creationId xmlns:a16="http://schemas.microsoft.com/office/drawing/2014/main" id="{D67EF91E-9617-4890-895F-F1F18784A140}"/>
              </a:ext>
            </a:extLst>
          </p:cNvPr>
          <p:cNvSpPr>
            <a:spLocks noGrp="1"/>
          </p:cNvSpPr>
          <p:nvPr>
            <p:ph idx="1"/>
          </p:nvPr>
        </p:nvSpPr>
        <p:spPr/>
        <p:txBody>
          <a:bodyPr/>
          <a:lstStyle/>
          <a:p>
            <a:r>
              <a:rPr lang="en-US" dirty="0"/>
              <a:t>You can add custom applications to the current Applications Experience Dashboard</a:t>
            </a:r>
          </a:p>
          <a:p>
            <a:r>
              <a:rPr lang="en-US" dirty="0"/>
              <a:t>Click         to open the </a:t>
            </a:r>
            <a:r>
              <a:rPr lang="en-US" b="1" dirty="0"/>
              <a:t>Monitor Application Experience </a:t>
            </a:r>
            <a:r>
              <a:rPr lang="en-US" dirty="0"/>
              <a:t>configuration</a:t>
            </a:r>
          </a:p>
          <a:p>
            <a:endParaRPr lang="en-US" dirty="0"/>
          </a:p>
          <a:p>
            <a:pPr lvl="0"/>
            <a:endParaRPr lang="en-US" dirty="0"/>
          </a:p>
        </p:txBody>
      </p:sp>
      <p:pic>
        <p:nvPicPr>
          <p:cNvPr id="3" name="Picture 2">
            <a:extLst>
              <a:ext uri="{FF2B5EF4-FFF2-40B4-BE49-F238E27FC236}">
                <a16:creationId xmlns:a16="http://schemas.microsoft.com/office/drawing/2014/main" id="{3F831AA8-626F-4289-AABD-470DD22C68F1}"/>
              </a:ext>
            </a:extLst>
          </p:cNvPr>
          <p:cNvPicPr>
            <a:picLocks noChangeAspect="1"/>
          </p:cNvPicPr>
          <p:nvPr/>
        </p:nvPicPr>
        <p:blipFill>
          <a:blip r:embed="rId3"/>
          <a:stretch>
            <a:fillRect/>
          </a:stretch>
        </p:blipFill>
        <p:spPr>
          <a:xfrm>
            <a:off x="2195875" y="2183496"/>
            <a:ext cx="396274" cy="373412"/>
          </a:xfrm>
          <a:prstGeom prst="rect">
            <a:avLst/>
          </a:prstGeom>
        </p:spPr>
      </p:pic>
    </p:spTree>
    <p:extLst>
      <p:ext uri="{BB962C8B-B14F-4D97-AF65-F5344CB8AC3E}">
        <p14:creationId xmlns:p14="http://schemas.microsoft.com/office/powerpoint/2010/main" val="282561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D67EF91E-9617-4890-895F-F1F18784A140}"/>
              </a:ext>
            </a:extLst>
          </p:cNvPr>
          <p:cNvSpPr>
            <a:spLocks noGrp="1"/>
          </p:cNvSpPr>
          <p:nvPr>
            <p:ph idx="11"/>
          </p:nvPr>
        </p:nvSpPr>
        <p:spPr>
          <a:xfrm>
            <a:off x="1038726" y="1322362"/>
            <a:ext cx="5894734" cy="4999021"/>
          </a:xfrm>
        </p:spPr>
        <p:txBody>
          <a:bodyPr/>
          <a:lstStyle/>
          <a:p>
            <a:r>
              <a:rPr lang="en-US" dirty="0"/>
              <a:t>Click </a:t>
            </a:r>
            <a:r>
              <a:rPr lang="en-US" b="1" dirty="0"/>
              <a:t>Custom Applications </a:t>
            </a:r>
            <a:r>
              <a:rPr lang="en-US" dirty="0"/>
              <a:t>to add the details of a custom application you want to monitor:</a:t>
            </a:r>
          </a:p>
          <a:p>
            <a:pPr lvl="1"/>
            <a:r>
              <a:rPr lang="en-US" dirty="0"/>
              <a:t>Application Name</a:t>
            </a:r>
          </a:p>
          <a:p>
            <a:pPr lvl="1"/>
            <a:r>
              <a:rPr lang="en-US" dirty="0"/>
              <a:t>IP Address/Hostname</a:t>
            </a:r>
          </a:p>
          <a:p>
            <a:pPr lvl="1"/>
            <a:r>
              <a:rPr lang="en-US" dirty="0"/>
              <a:t>Port</a:t>
            </a:r>
          </a:p>
          <a:p>
            <a:endParaRPr lang="en-US" dirty="0"/>
          </a:p>
          <a:p>
            <a:endParaRPr lang="en-US" dirty="0"/>
          </a:p>
          <a:p>
            <a:endParaRPr lang="en-US" dirty="0"/>
          </a:p>
          <a:p>
            <a:pPr lvl="0"/>
            <a:endParaRPr lang="en-US" dirty="0"/>
          </a:p>
        </p:txBody>
      </p:sp>
      <p:sp>
        <p:nvSpPr>
          <p:cNvPr id="13" name="Title 12">
            <a:extLst>
              <a:ext uri="{FF2B5EF4-FFF2-40B4-BE49-F238E27FC236}">
                <a16:creationId xmlns:a16="http://schemas.microsoft.com/office/drawing/2014/main" id="{D1CE80F9-A6A7-4F44-8C90-8667FE4AE3C1}"/>
              </a:ext>
            </a:extLst>
          </p:cNvPr>
          <p:cNvSpPr>
            <a:spLocks noGrp="1"/>
          </p:cNvSpPr>
          <p:nvPr>
            <p:ph type="title"/>
          </p:nvPr>
        </p:nvSpPr>
        <p:spPr/>
        <p:txBody>
          <a:bodyPr/>
          <a:lstStyle/>
          <a:p>
            <a:r>
              <a:rPr lang="en-US" dirty="0"/>
              <a:t>Custom Applications Experience</a:t>
            </a:r>
          </a:p>
        </p:txBody>
      </p:sp>
      <p:pic>
        <p:nvPicPr>
          <p:cNvPr id="2" name="Picture 1">
            <a:extLst>
              <a:ext uri="{FF2B5EF4-FFF2-40B4-BE49-F238E27FC236}">
                <a16:creationId xmlns:a16="http://schemas.microsoft.com/office/drawing/2014/main" id="{20DBE030-7AD9-4339-B2DF-26EEB38034DB}"/>
              </a:ext>
            </a:extLst>
          </p:cNvPr>
          <p:cNvPicPr>
            <a:picLocks noChangeAspect="1"/>
          </p:cNvPicPr>
          <p:nvPr/>
        </p:nvPicPr>
        <p:blipFill>
          <a:blip r:embed="rId2"/>
          <a:stretch>
            <a:fillRect/>
          </a:stretch>
        </p:blipFill>
        <p:spPr>
          <a:xfrm>
            <a:off x="7446185" y="1461686"/>
            <a:ext cx="4078955" cy="5037061"/>
          </a:xfrm>
          <a:prstGeom prst="rect">
            <a:avLst/>
          </a:prstGeom>
        </p:spPr>
      </p:pic>
    </p:spTree>
    <p:extLst>
      <p:ext uri="{BB962C8B-B14F-4D97-AF65-F5344CB8AC3E}">
        <p14:creationId xmlns:p14="http://schemas.microsoft.com/office/powerpoint/2010/main" val="2970470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461FDF-2AB1-4C82-A7C1-5159F6069FE6}"/>
              </a:ext>
            </a:extLst>
          </p:cNvPr>
          <p:cNvSpPr>
            <a:spLocks noGrp="1"/>
          </p:cNvSpPr>
          <p:nvPr>
            <p:ph type="ctrTitle"/>
          </p:nvPr>
        </p:nvSpPr>
        <p:spPr>
          <a:xfrm>
            <a:off x="672245" y="3013502"/>
            <a:ext cx="10847511" cy="830997"/>
          </a:xfrm>
        </p:spPr>
        <p:txBody>
          <a:bodyPr/>
          <a:lstStyle/>
          <a:p>
            <a:r>
              <a:rPr lang="en-US" dirty="0"/>
              <a:t>RADIUS Enhancements</a:t>
            </a:r>
          </a:p>
        </p:txBody>
      </p:sp>
    </p:spTree>
    <p:extLst>
      <p:ext uri="{BB962C8B-B14F-4D97-AF65-F5344CB8AC3E}">
        <p14:creationId xmlns:p14="http://schemas.microsoft.com/office/powerpoint/2010/main" val="1673787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1CE80F9-A6A7-4F44-8C90-8667FE4AE3C1}"/>
              </a:ext>
            </a:extLst>
          </p:cNvPr>
          <p:cNvSpPr>
            <a:spLocks noGrp="1"/>
          </p:cNvSpPr>
          <p:nvPr>
            <p:ph type="title"/>
          </p:nvPr>
        </p:nvSpPr>
        <p:spPr/>
        <p:txBody>
          <a:bodyPr/>
          <a:lstStyle/>
          <a:p>
            <a:r>
              <a:rPr lang="en-US" dirty="0"/>
              <a:t>RADIUS Enhancements</a:t>
            </a:r>
          </a:p>
        </p:txBody>
      </p:sp>
      <p:sp>
        <p:nvSpPr>
          <p:cNvPr id="14" name="Content Placeholder 13">
            <a:extLst>
              <a:ext uri="{FF2B5EF4-FFF2-40B4-BE49-F238E27FC236}">
                <a16:creationId xmlns:a16="http://schemas.microsoft.com/office/drawing/2014/main" id="{D67EF91E-9617-4890-895F-F1F18784A140}"/>
              </a:ext>
            </a:extLst>
          </p:cNvPr>
          <p:cNvSpPr>
            <a:spLocks noGrp="1"/>
          </p:cNvSpPr>
          <p:nvPr>
            <p:ph idx="1"/>
          </p:nvPr>
        </p:nvSpPr>
        <p:spPr/>
        <p:txBody>
          <a:bodyPr/>
          <a:lstStyle/>
          <a:p>
            <a:r>
              <a:rPr lang="en-US" dirty="0"/>
              <a:t>You can now define RADIUS servers by a hostname in addition to an IP address</a:t>
            </a:r>
          </a:p>
          <a:p>
            <a:endParaRPr lang="en-US" dirty="0"/>
          </a:p>
          <a:p>
            <a:endParaRPr lang="en-US" dirty="0"/>
          </a:p>
          <a:p>
            <a:pPr lvl="0"/>
            <a:endParaRPr lang="en-US" dirty="0"/>
          </a:p>
        </p:txBody>
      </p:sp>
      <p:pic>
        <p:nvPicPr>
          <p:cNvPr id="3" name="Picture 2">
            <a:extLst>
              <a:ext uri="{FF2B5EF4-FFF2-40B4-BE49-F238E27FC236}">
                <a16:creationId xmlns:a16="http://schemas.microsoft.com/office/drawing/2014/main" id="{8201C3DC-D7BC-4414-92C4-32080D80C792}"/>
              </a:ext>
            </a:extLst>
          </p:cNvPr>
          <p:cNvPicPr>
            <a:picLocks noChangeAspect="1"/>
          </p:cNvPicPr>
          <p:nvPr/>
        </p:nvPicPr>
        <p:blipFill>
          <a:blip r:embed="rId2"/>
          <a:stretch>
            <a:fillRect/>
          </a:stretch>
        </p:blipFill>
        <p:spPr>
          <a:xfrm>
            <a:off x="2490082" y="2281478"/>
            <a:ext cx="7417398" cy="4097549"/>
          </a:xfrm>
          <a:prstGeom prst="rect">
            <a:avLst/>
          </a:prstGeom>
        </p:spPr>
      </p:pic>
    </p:spTree>
    <p:extLst>
      <p:ext uri="{BB962C8B-B14F-4D97-AF65-F5344CB8AC3E}">
        <p14:creationId xmlns:p14="http://schemas.microsoft.com/office/powerpoint/2010/main" val="428945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1CE80F9-A6A7-4F44-8C90-8667FE4AE3C1}"/>
              </a:ext>
            </a:extLst>
          </p:cNvPr>
          <p:cNvSpPr>
            <a:spLocks noGrp="1"/>
          </p:cNvSpPr>
          <p:nvPr>
            <p:ph type="title"/>
          </p:nvPr>
        </p:nvSpPr>
        <p:spPr/>
        <p:txBody>
          <a:bodyPr/>
          <a:lstStyle/>
          <a:p>
            <a:r>
              <a:rPr lang="en-US" dirty="0"/>
              <a:t>RADIUS Enhancements</a:t>
            </a:r>
          </a:p>
        </p:txBody>
      </p:sp>
      <p:sp>
        <p:nvSpPr>
          <p:cNvPr id="14" name="Content Placeholder 13">
            <a:extLst>
              <a:ext uri="{FF2B5EF4-FFF2-40B4-BE49-F238E27FC236}">
                <a16:creationId xmlns:a16="http://schemas.microsoft.com/office/drawing/2014/main" id="{D67EF91E-9617-4890-895F-F1F18784A140}"/>
              </a:ext>
            </a:extLst>
          </p:cNvPr>
          <p:cNvSpPr>
            <a:spLocks noGrp="1"/>
          </p:cNvSpPr>
          <p:nvPr>
            <p:ph idx="1"/>
          </p:nvPr>
        </p:nvSpPr>
        <p:spPr/>
        <p:txBody>
          <a:bodyPr/>
          <a:lstStyle/>
          <a:p>
            <a:r>
              <a:rPr lang="en-US" dirty="0"/>
              <a:t>You can now define up to 3 backup RADIUS servers in addition to the primary RADIUS server when you configure RADIUS authentication</a:t>
            </a:r>
          </a:p>
          <a:p>
            <a:endParaRPr lang="en-US" dirty="0"/>
          </a:p>
          <a:p>
            <a:endParaRPr lang="en-US" dirty="0"/>
          </a:p>
          <a:p>
            <a:pPr marL="0" indent="0">
              <a:buNone/>
            </a:pPr>
            <a:endParaRPr lang="en-US" b="1" dirty="0"/>
          </a:p>
          <a:p>
            <a:endParaRPr lang="en-US" dirty="0"/>
          </a:p>
          <a:p>
            <a:endParaRPr lang="en-US" dirty="0"/>
          </a:p>
          <a:p>
            <a:pPr lvl="0"/>
            <a:endParaRPr lang="en-US" dirty="0"/>
          </a:p>
        </p:txBody>
      </p:sp>
      <p:pic>
        <p:nvPicPr>
          <p:cNvPr id="4" name="Picture 3">
            <a:extLst>
              <a:ext uri="{FF2B5EF4-FFF2-40B4-BE49-F238E27FC236}">
                <a16:creationId xmlns:a16="http://schemas.microsoft.com/office/drawing/2014/main" id="{F48E1798-BFB1-4E10-9972-093AEF5D2DF3}"/>
              </a:ext>
            </a:extLst>
          </p:cNvPr>
          <p:cNvPicPr>
            <a:picLocks noChangeAspect="1"/>
          </p:cNvPicPr>
          <p:nvPr/>
        </p:nvPicPr>
        <p:blipFill>
          <a:blip r:embed="rId2"/>
          <a:stretch>
            <a:fillRect/>
          </a:stretch>
        </p:blipFill>
        <p:spPr>
          <a:xfrm>
            <a:off x="2901563" y="2373948"/>
            <a:ext cx="6388874" cy="3947435"/>
          </a:xfrm>
          <a:prstGeom prst="rect">
            <a:avLst/>
          </a:prstGeom>
        </p:spPr>
      </p:pic>
    </p:spTree>
    <p:extLst>
      <p:ext uri="{BB962C8B-B14F-4D97-AF65-F5344CB8AC3E}">
        <p14:creationId xmlns:p14="http://schemas.microsoft.com/office/powerpoint/2010/main" val="121528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1CE80F9-A6A7-4F44-8C90-8667FE4AE3C1}"/>
              </a:ext>
            </a:extLst>
          </p:cNvPr>
          <p:cNvSpPr>
            <a:spLocks noGrp="1"/>
          </p:cNvSpPr>
          <p:nvPr>
            <p:ph type="title"/>
          </p:nvPr>
        </p:nvSpPr>
        <p:spPr/>
        <p:txBody>
          <a:bodyPr/>
          <a:lstStyle/>
          <a:p>
            <a:r>
              <a:rPr lang="en-US" dirty="0"/>
              <a:t>RADIUS Enhancements</a:t>
            </a:r>
          </a:p>
        </p:txBody>
      </p:sp>
      <p:sp>
        <p:nvSpPr>
          <p:cNvPr id="14" name="Content Placeholder 13">
            <a:extLst>
              <a:ext uri="{FF2B5EF4-FFF2-40B4-BE49-F238E27FC236}">
                <a16:creationId xmlns:a16="http://schemas.microsoft.com/office/drawing/2014/main" id="{D67EF91E-9617-4890-895F-F1F18784A140}"/>
              </a:ext>
            </a:extLst>
          </p:cNvPr>
          <p:cNvSpPr>
            <a:spLocks noGrp="1"/>
          </p:cNvSpPr>
          <p:nvPr>
            <p:ph idx="1"/>
          </p:nvPr>
        </p:nvSpPr>
        <p:spPr/>
        <p:txBody>
          <a:bodyPr/>
          <a:lstStyle/>
          <a:p>
            <a:r>
              <a:rPr lang="en-US" dirty="0"/>
              <a:t>You can now use set a custom password in RADIUS MAC authentication for an SSID</a:t>
            </a:r>
          </a:p>
          <a:p>
            <a:endParaRPr lang="en-US" dirty="0"/>
          </a:p>
          <a:p>
            <a:endParaRPr lang="en-US" dirty="0"/>
          </a:p>
          <a:p>
            <a:pPr marL="0" indent="0">
              <a:buNone/>
            </a:pPr>
            <a:endParaRPr lang="en-US" b="1" dirty="0"/>
          </a:p>
          <a:p>
            <a:endParaRPr lang="en-US" dirty="0"/>
          </a:p>
          <a:p>
            <a:endParaRPr lang="en-US" dirty="0"/>
          </a:p>
          <a:p>
            <a:pPr lvl="0"/>
            <a:endParaRPr lang="en-US" dirty="0"/>
          </a:p>
        </p:txBody>
      </p:sp>
      <p:pic>
        <p:nvPicPr>
          <p:cNvPr id="3" name="Picture 2">
            <a:extLst>
              <a:ext uri="{FF2B5EF4-FFF2-40B4-BE49-F238E27FC236}">
                <a16:creationId xmlns:a16="http://schemas.microsoft.com/office/drawing/2014/main" id="{0523BC48-E6E5-446C-83E3-A49BD5435C86}"/>
              </a:ext>
            </a:extLst>
          </p:cNvPr>
          <p:cNvPicPr>
            <a:picLocks noChangeAspect="1"/>
          </p:cNvPicPr>
          <p:nvPr/>
        </p:nvPicPr>
        <p:blipFill>
          <a:blip r:embed="rId2"/>
          <a:stretch>
            <a:fillRect/>
          </a:stretch>
        </p:blipFill>
        <p:spPr>
          <a:xfrm>
            <a:off x="2384608" y="2278668"/>
            <a:ext cx="7422783" cy="4214307"/>
          </a:xfrm>
          <a:prstGeom prst="rect">
            <a:avLst/>
          </a:prstGeom>
        </p:spPr>
      </p:pic>
    </p:spTree>
    <p:extLst>
      <p:ext uri="{BB962C8B-B14F-4D97-AF65-F5344CB8AC3E}">
        <p14:creationId xmlns:p14="http://schemas.microsoft.com/office/powerpoint/2010/main" val="371697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461FDF-2AB1-4C82-A7C1-5159F6069FE6}"/>
              </a:ext>
            </a:extLst>
          </p:cNvPr>
          <p:cNvSpPr>
            <a:spLocks noGrp="1"/>
          </p:cNvSpPr>
          <p:nvPr>
            <p:ph type="ctrTitle"/>
          </p:nvPr>
        </p:nvSpPr>
        <p:spPr>
          <a:xfrm>
            <a:off x="672245" y="3013502"/>
            <a:ext cx="10847511" cy="830997"/>
          </a:xfrm>
        </p:spPr>
        <p:txBody>
          <a:bodyPr/>
          <a:lstStyle/>
          <a:p>
            <a:r>
              <a:rPr lang="en-US" dirty="0"/>
              <a:t>Flash AP LEDs</a:t>
            </a:r>
          </a:p>
        </p:txBody>
      </p:sp>
    </p:spTree>
    <p:extLst>
      <p:ext uri="{BB962C8B-B14F-4D97-AF65-F5344CB8AC3E}">
        <p14:creationId xmlns:p14="http://schemas.microsoft.com/office/powerpoint/2010/main" val="1005884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D67EF91E-9617-4890-895F-F1F18784A140}"/>
              </a:ext>
            </a:extLst>
          </p:cNvPr>
          <p:cNvSpPr>
            <a:spLocks noGrp="1"/>
          </p:cNvSpPr>
          <p:nvPr>
            <p:ph idx="11"/>
          </p:nvPr>
        </p:nvSpPr>
        <p:spPr/>
        <p:txBody>
          <a:bodyPr/>
          <a:lstStyle/>
          <a:p>
            <a:r>
              <a:rPr lang="en-US" dirty="0"/>
              <a:t>You can now flash the AP LEDs from the </a:t>
            </a:r>
            <a:r>
              <a:rPr lang="en-US" b="1" dirty="0"/>
              <a:t>Monitor &gt; WiFi &gt; Access Points </a:t>
            </a:r>
            <a:r>
              <a:rPr lang="en-US" dirty="0"/>
              <a:t>page</a:t>
            </a:r>
          </a:p>
          <a:p>
            <a:r>
              <a:rPr lang="en-US" dirty="0"/>
              <a:t>This is useful if you have disabled LEDs on the AP for security reasons and you want to identify the AP</a:t>
            </a:r>
          </a:p>
          <a:p>
            <a:r>
              <a:rPr lang="en-US" dirty="0"/>
              <a:t>Right-click an AP, then select</a:t>
            </a:r>
            <a:r>
              <a:rPr lang="en-US" b="1" dirty="0"/>
              <a:t> Start LED Blinking</a:t>
            </a:r>
          </a:p>
          <a:p>
            <a:r>
              <a:rPr lang="en-US" dirty="0"/>
              <a:t>Select a duration of 5, 15, or 30 minutes. </a:t>
            </a:r>
          </a:p>
          <a:p>
            <a:r>
              <a:rPr lang="en-US" dirty="0"/>
              <a:t>Only supported on 802.11ac Wave 2 access points</a:t>
            </a:r>
          </a:p>
          <a:p>
            <a:pPr lvl="0"/>
            <a:endParaRPr lang="en-US" dirty="0"/>
          </a:p>
        </p:txBody>
      </p:sp>
      <p:sp>
        <p:nvSpPr>
          <p:cNvPr id="13" name="Title 12">
            <a:extLst>
              <a:ext uri="{FF2B5EF4-FFF2-40B4-BE49-F238E27FC236}">
                <a16:creationId xmlns:a16="http://schemas.microsoft.com/office/drawing/2014/main" id="{D1CE80F9-A6A7-4F44-8C90-8667FE4AE3C1}"/>
              </a:ext>
            </a:extLst>
          </p:cNvPr>
          <p:cNvSpPr>
            <a:spLocks noGrp="1"/>
          </p:cNvSpPr>
          <p:nvPr>
            <p:ph type="title"/>
          </p:nvPr>
        </p:nvSpPr>
        <p:spPr/>
        <p:txBody>
          <a:bodyPr/>
          <a:lstStyle/>
          <a:p>
            <a:r>
              <a:rPr lang="en-US" dirty="0"/>
              <a:t>Flash AP LEDs</a:t>
            </a:r>
          </a:p>
        </p:txBody>
      </p:sp>
      <p:pic>
        <p:nvPicPr>
          <p:cNvPr id="3" name="Picture 2">
            <a:extLst>
              <a:ext uri="{FF2B5EF4-FFF2-40B4-BE49-F238E27FC236}">
                <a16:creationId xmlns:a16="http://schemas.microsoft.com/office/drawing/2014/main" id="{C343EAE5-6F9D-4001-AFB7-CFC4FD04C1A1}"/>
              </a:ext>
            </a:extLst>
          </p:cNvPr>
          <p:cNvPicPr>
            <a:picLocks noChangeAspect="1"/>
          </p:cNvPicPr>
          <p:nvPr/>
        </p:nvPicPr>
        <p:blipFill rotWithShape="1">
          <a:blip r:embed="rId2"/>
          <a:srcRect r="36615"/>
          <a:stretch/>
        </p:blipFill>
        <p:spPr>
          <a:xfrm>
            <a:off x="6275307" y="1423580"/>
            <a:ext cx="5224076" cy="3101767"/>
          </a:xfrm>
          <a:prstGeom prst="rect">
            <a:avLst/>
          </a:prstGeom>
        </p:spPr>
      </p:pic>
    </p:spTree>
    <p:extLst>
      <p:ext uri="{BB962C8B-B14F-4D97-AF65-F5344CB8AC3E}">
        <p14:creationId xmlns:p14="http://schemas.microsoft.com/office/powerpoint/2010/main" val="129259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461FDF-2AB1-4C82-A7C1-5159F6069FE6}"/>
              </a:ext>
            </a:extLst>
          </p:cNvPr>
          <p:cNvSpPr>
            <a:spLocks noGrp="1"/>
          </p:cNvSpPr>
          <p:nvPr>
            <p:ph type="ctrTitle"/>
          </p:nvPr>
        </p:nvSpPr>
        <p:spPr>
          <a:xfrm>
            <a:off x="672245" y="3013502"/>
            <a:ext cx="10847511" cy="830997"/>
          </a:xfrm>
        </p:spPr>
        <p:txBody>
          <a:bodyPr/>
          <a:lstStyle/>
          <a:p>
            <a:r>
              <a:rPr lang="en-US" dirty="0"/>
              <a:t>Other Enhancements</a:t>
            </a:r>
          </a:p>
        </p:txBody>
      </p:sp>
    </p:spTree>
    <p:extLst>
      <p:ext uri="{BB962C8B-B14F-4D97-AF65-F5344CB8AC3E}">
        <p14:creationId xmlns:p14="http://schemas.microsoft.com/office/powerpoint/2010/main" val="422756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1CE80F9-A6A7-4F44-8C90-8667FE4AE3C1}"/>
              </a:ext>
            </a:extLst>
          </p:cNvPr>
          <p:cNvSpPr>
            <a:spLocks noGrp="1"/>
          </p:cNvSpPr>
          <p:nvPr>
            <p:ph type="title"/>
          </p:nvPr>
        </p:nvSpPr>
        <p:spPr/>
        <p:txBody>
          <a:bodyPr/>
          <a:lstStyle/>
          <a:p>
            <a:r>
              <a:rPr lang="en-US" dirty="0"/>
              <a:t>Other Enhancements</a:t>
            </a:r>
          </a:p>
        </p:txBody>
      </p:sp>
      <p:sp>
        <p:nvSpPr>
          <p:cNvPr id="14" name="Content Placeholder 13">
            <a:extLst>
              <a:ext uri="{FF2B5EF4-FFF2-40B4-BE49-F238E27FC236}">
                <a16:creationId xmlns:a16="http://schemas.microsoft.com/office/drawing/2014/main" id="{D67EF91E-9617-4890-895F-F1F18784A140}"/>
              </a:ext>
            </a:extLst>
          </p:cNvPr>
          <p:cNvSpPr>
            <a:spLocks noGrp="1"/>
          </p:cNvSpPr>
          <p:nvPr>
            <p:ph idx="1"/>
          </p:nvPr>
        </p:nvSpPr>
        <p:spPr/>
        <p:txBody>
          <a:bodyPr/>
          <a:lstStyle/>
          <a:p>
            <a:r>
              <a:rPr lang="en-US" dirty="0"/>
              <a:t>Real-time visualization is now available in Discover for AP and client troubleshooting, with enhanced support to identify root causes for wireless client connectivity issues and troubleshoot new clients not yet seen by Wi-Fi Cloud</a:t>
            </a:r>
          </a:p>
          <a:p>
            <a:r>
              <a:rPr lang="en-US" dirty="0"/>
              <a:t>The Capability column in </a:t>
            </a:r>
            <a:r>
              <a:rPr lang="en-US" b="1" dirty="0"/>
              <a:t>Monitor &gt; WiFi &gt; Clients </a:t>
            </a:r>
            <a:r>
              <a:rPr lang="en-US" dirty="0"/>
              <a:t>now indicates if a client is 802.11ac Wave 1 or Wave 2</a:t>
            </a:r>
          </a:p>
          <a:p>
            <a:r>
              <a:rPr lang="en-US" dirty="0"/>
              <a:t>You can now place unmanaged authorized devices on a floor plan so you can view the heat map for these devices </a:t>
            </a:r>
          </a:p>
          <a:p>
            <a:r>
              <a:rPr lang="en-US" dirty="0"/>
              <a:t>The Dynamic VLAN limit on an AP has been raised from 64 to 128</a:t>
            </a:r>
          </a:p>
          <a:p>
            <a:endParaRPr lang="en-US" dirty="0"/>
          </a:p>
          <a:p>
            <a:pPr lvl="0"/>
            <a:endParaRPr lang="en-US" dirty="0"/>
          </a:p>
        </p:txBody>
      </p:sp>
    </p:spTree>
    <p:extLst>
      <p:ext uri="{BB962C8B-B14F-4D97-AF65-F5344CB8AC3E}">
        <p14:creationId xmlns:p14="http://schemas.microsoft.com/office/powerpoint/2010/main" val="3191438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6D3553-7291-45A6-A5D3-CE7B6755F389}"/>
              </a:ext>
            </a:extLst>
          </p:cNvPr>
          <p:cNvSpPr>
            <a:spLocks noGrp="1"/>
          </p:cNvSpPr>
          <p:nvPr>
            <p:ph type="title"/>
          </p:nvPr>
        </p:nvSpPr>
        <p:spPr>
          <a:xfrm>
            <a:off x="609600" y="274643"/>
            <a:ext cx="7510943" cy="674687"/>
          </a:xfrm>
        </p:spPr>
        <p:txBody>
          <a:bodyPr>
            <a:normAutofit/>
          </a:bodyPr>
          <a:lstStyle/>
          <a:p>
            <a:r>
              <a:rPr lang="en-US" dirty="0"/>
              <a:t>What’s new in Wi-Fi cloud 11.0</a:t>
            </a:r>
          </a:p>
        </p:txBody>
      </p:sp>
      <p:sp>
        <p:nvSpPr>
          <p:cNvPr id="5" name="Content Placeholder 4">
            <a:extLst>
              <a:ext uri="{FF2B5EF4-FFF2-40B4-BE49-F238E27FC236}">
                <a16:creationId xmlns:a16="http://schemas.microsoft.com/office/drawing/2014/main" id="{2D09FB0A-CF49-4741-88DA-089C8D32C852}"/>
              </a:ext>
            </a:extLst>
          </p:cNvPr>
          <p:cNvSpPr>
            <a:spLocks noGrp="1"/>
          </p:cNvSpPr>
          <p:nvPr>
            <p:ph idx="10"/>
          </p:nvPr>
        </p:nvSpPr>
        <p:spPr/>
        <p:txBody>
          <a:bodyPr/>
          <a:lstStyle/>
          <a:p>
            <a:r>
              <a:rPr lang="en-US" dirty="0">
                <a:hlinkClick r:id="rId2" action="ppaction://hlinksldjump"/>
              </a:rPr>
              <a:t>Scheduled AP Firmware Update Enhancements</a:t>
            </a:r>
            <a:endParaRPr lang="en-US" dirty="0"/>
          </a:p>
          <a:p>
            <a:r>
              <a:rPr lang="en-US" dirty="0">
                <a:hlinkClick r:id="rId3" action="ppaction://hlinksldjump"/>
              </a:rPr>
              <a:t>Offline WIPS Settings</a:t>
            </a:r>
            <a:endParaRPr lang="en-US" dirty="0"/>
          </a:p>
          <a:p>
            <a:r>
              <a:rPr lang="en-US" dirty="0">
                <a:hlinkClick r:id="rId4" action="ppaction://hlinksldjump"/>
              </a:rPr>
              <a:t>Custom Applications Experience</a:t>
            </a:r>
            <a:endParaRPr lang="en-US" dirty="0"/>
          </a:p>
          <a:p>
            <a:r>
              <a:rPr lang="en-US" dirty="0">
                <a:hlinkClick r:id="rId5" action="ppaction://hlinksldjump"/>
              </a:rPr>
              <a:t>RADIUS Enhancements</a:t>
            </a:r>
            <a:endParaRPr lang="en-US" dirty="0"/>
          </a:p>
          <a:p>
            <a:r>
              <a:rPr lang="en-US" dirty="0">
                <a:hlinkClick r:id="rId6" action="ppaction://hlinksldjump"/>
              </a:rPr>
              <a:t>Flash AP LEDs</a:t>
            </a:r>
            <a:endParaRPr lang="en-US" dirty="0"/>
          </a:p>
          <a:p>
            <a:r>
              <a:rPr lang="en-US" dirty="0">
                <a:hlinkClick r:id="rId7" action="ppaction://hlinksldjump"/>
              </a:rPr>
              <a:t>Other Enhancements</a:t>
            </a:r>
            <a:endParaRPr lang="en-US" dirty="0"/>
          </a:p>
          <a:p>
            <a:endParaRPr lang="en-US" dirty="0"/>
          </a:p>
        </p:txBody>
      </p:sp>
    </p:spTree>
    <p:extLst>
      <p:ext uri="{BB962C8B-B14F-4D97-AF65-F5344CB8AC3E}">
        <p14:creationId xmlns:p14="http://schemas.microsoft.com/office/powerpoint/2010/main" val="201147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09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461FDF-2AB1-4C82-A7C1-5159F6069FE6}"/>
              </a:ext>
            </a:extLst>
          </p:cNvPr>
          <p:cNvSpPr>
            <a:spLocks noGrp="1"/>
          </p:cNvSpPr>
          <p:nvPr>
            <p:ph type="ctrTitle"/>
          </p:nvPr>
        </p:nvSpPr>
        <p:spPr>
          <a:xfrm>
            <a:off x="672245" y="2644171"/>
            <a:ext cx="10847511" cy="1569660"/>
          </a:xfrm>
        </p:spPr>
        <p:txBody>
          <a:bodyPr/>
          <a:lstStyle/>
          <a:p>
            <a:r>
              <a:rPr lang="en-US" dirty="0"/>
              <a:t>Scheduled AP Firmware Update Enhancements</a:t>
            </a:r>
          </a:p>
        </p:txBody>
      </p:sp>
    </p:spTree>
    <p:extLst>
      <p:ext uri="{BB962C8B-B14F-4D97-AF65-F5344CB8AC3E}">
        <p14:creationId xmlns:p14="http://schemas.microsoft.com/office/powerpoint/2010/main" val="260885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1CE80F9-A6A7-4F44-8C90-8667FE4AE3C1}"/>
              </a:ext>
            </a:extLst>
          </p:cNvPr>
          <p:cNvSpPr>
            <a:spLocks noGrp="1"/>
          </p:cNvSpPr>
          <p:nvPr>
            <p:ph type="title"/>
          </p:nvPr>
        </p:nvSpPr>
        <p:spPr/>
        <p:txBody>
          <a:bodyPr/>
          <a:lstStyle/>
          <a:p>
            <a:r>
              <a:rPr lang="en-US" dirty="0"/>
              <a:t>Scheduled AP Firmware Update Enhancements</a:t>
            </a:r>
          </a:p>
        </p:txBody>
      </p:sp>
      <p:sp>
        <p:nvSpPr>
          <p:cNvPr id="14" name="Content Placeholder 13">
            <a:extLst>
              <a:ext uri="{FF2B5EF4-FFF2-40B4-BE49-F238E27FC236}">
                <a16:creationId xmlns:a16="http://schemas.microsoft.com/office/drawing/2014/main" id="{D67EF91E-9617-4890-895F-F1F18784A140}"/>
              </a:ext>
            </a:extLst>
          </p:cNvPr>
          <p:cNvSpPr>
            <a:spLocks noGrp="1"/>
          </p:cNvSpPr>
          <p:nvPr>
            <p:ph idx="1"/>
          </p:nvPr>
        </p:nvSpPr>
        <p:spPr/>
        <p:txBody>
          <a:bodyPr/>
          <a:lstStyle/>
          <a:p>
            <a:r>
              <a:rPr lang="en-US" dirty="0"/>
              <a:t>Wi-Fi Cloud now provides improved visibility for scheduled device updates:</a:t>
            </a:r>
          </a:p>
          <a:p>
            <a:pPr lvl="1"/>
            <a:r>
              <a:rPr lang="en-US" dirty="0"/>
              <a:t>New Scheduled Update icon that shows the version for the next scheduled update</a:t>
            </a:r>
          </a:p>
          <a:p>
            <a:pPr lvl="1"/>
            <a:endParaRPr lang="en-US" dirty="0"/>
          </a:p>
          <a:p>
            <a:pPr lvl="1"/>
            <a:endParaRPr lang="en-US" dirty="0"/>
          </a:p>
          <a:p>
            <a:pPr lvl="1"/>
            <a:endParaRPr lang="en-US" dirty="0"/>
          </a:p>
          <a:p>
            <a:endParaRPr lang="en-US" dirty="0"/>
          </a:p>
          <a:p>
            <a:endParaRPr lang="en-US" dirty="0"/>
          </a:p>
          <a:p>
            <a:endParaRPr lang="en-US" dirty="0"/>
          </a:p>
          <a:p>
            <a:endParaRPr lang="en-US" dirty="0"/>
          </a:p>
          <a:p>
            <a:pPr lvl="0"/>
            <a:endParaRPr lang="en-US" dirty="0"/>
          </a:p>
        </p:txBody>
      </p:sp>
      <p:pic>
        <p:nvPicPr>
          <p:cNvPr id="3" name="Picture 2">
            <a:extLst>
              <a:ext uri="{FF2B5EF4-FFF2-40B4-BE49-F238E27FC236}">
                <a16:creationId xmlns:a16="http://schemas.microsoft.com/office/drawing/2014/main" id="{44C5CB44-297B-4FAA-9DC4-EE6AE15B61D0}"/>
              </a:ext>
            </a:extLst>
          </p:cNvPr>
          <p:cNvPicPr>
            <a:picLocks noChangeAspect="1"/>
          </p:cNvPicPr>
          <p:nvPr/>
        </p:nvPicPr>
        <p:blipFill>
          <a:blip r:embed="rId2"/>
          <a:stretch>
            <a:fillRect/>
          </a:stretch>
        </p:blipFill>
        <p:spPr>
          <a:xfrm>
            <a:off x="1713390" y="3098953"/>
            <a:ext cx="8588668" cy="2245404"/>
          </a:xfrm>
          <a:prstGeom prst="rect">
            <a:avLst/>
          </a:prstGeom>
        </p:spPr>
      </p:pic>
    </p:spTree>
    <p:extLst>
      <p:ext uri="{BB962C8B-B14F-4D97-AF65-F5344CB8AC3E}">
        <p14:creationId xmlns:p14="http://schemas.microsoft.com/office/powerpoint/2010/main" val="2543521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1CE80F9-A6A7-4F44-8C90-8667FE4AE3C1}"/>
              </a:ext>
            </a:extLst>
          </p:cNvPr>
          <p:cNvSpPr>
            <a:spLocks noGrp="1"/>
          </p:cNvSpPr>
          <p:nvPr>
            <p:ph type="title"/>
          </p:nvPr>
        </p:nvSpPr>
        <p:spPr/>
        <p:txBody>
          <a:bodyPr/>
          <a:lstStyle/>
          <a:p>
            <a:r>
              <a:rPr lang="en-US" dirty="0"/>
              <a:t>Scheduled AP Firmware Update Enhancements</a:t>
            </a:r>
          </a:p>
        </p:txBody>
      </p:sp>
      <p:sp>
        <p:nvSpPr>
          <p:cNvPr id="14" name="Content Placeholder 13">
            <a:extLst>
              <a:ext uri="{FF2B5EF4-FFF2-40B4-BE49-F238E27FC236}">
                <a16:creationId xmlns:a16="http://schemas.microsoft.com/office/drawing/2014/main" id="{D67EF91E-9617-4890-895F-F1F18784A140}"/>
              </a:ext>
            </a:extLst>
          </p:cNvPr>
          <p:cNvSpPr>
            <a:spLocks noGrp="1"/>
          </p:cNvSpPr>
          <p:nvPr>
            <p:ph idx="1"/>
          </p:nvPr>
        </p:nvSpPr>
        <p:spPr/>
        <p:txBody>
          <a:bodyPr/>
          <a:lstStyle/>
          <a:p>
            <a:pPr lvl="1"/>
            <a:r>
              <a:rPr lang="en-US" dirty="0"/>
              <a:t>Additional columns in </a:t>
            </a:r>
            <a:r>
              <a:rPr lang="en-US" b="1" dirty="0"/>
              <a:t>Monitor &gt; WiFi &gt; Access Points </a:t>
            </a:r>
            <a:r>
              <a:rPr lang="en-US" dirty="0"/>
              <a:t>indicate the last successful update and the next scheduled update window</a:t>
            </a:r>
          </a:p>
          <a:p>
            <a:pPr lvl="1"/>
            <a:endParaRPr lang="en-US" dirty="0"/>
          </a:p>
          <a:p>
            <a:pPr lvl="1"/>
            <a:endParaRPr lang="en-US" dirty="0"/>
          </a:p>
          <a:p>
            <a:pPr lvl="1"/>
            <a:endParaRPr lang="en-US" dirty="0"/>
          </a:p>
          <a:p>
            <a:pPr lvl="1"/>
            <a:endParaRPr lang="en-US" dirty="0"/>
          </a:p>
          <a:p>
            <a:endParaRPr lang="en-US" dirty="0"/>
          </a:p>
          <a:p>
            <a:endParaRPr lang="en-US" dirty="0"/>
          </a:p>
          <a:p>
            <a:endParaRPr lang="en-US" dirty="0"/>
          </a:p>
          <a:p>
            <a:endParaRPr lang="en-US" dirty="0"/>
          </a:p>
          <a:p>
            <a:pPr lvl="0"/>
            <a:endParaRPr lang="en-US" dirty="0"/>
          </a:p>
        </p:txBody>
      </p:sp>
      <p:pic>
        <p:nvPicPr>
          <p:cNvPr id="8" name="Picture 7">
            <a:extLst>
              <a:ext uri="{FF2B5EF4-FFF2-40B4-BE49-F238E27FC236}">
                <a16:creationId xmlns:a16="http://schemas.microsoft.com/office/drawing/2014/main" id="{446F2186-5093-4BB5-B7AF-627A36EFAB5C}"/>
              </a:ext>
            </a:extLst>
          </p:cNvPr>
          <p:cNvPicPr>
            <a:picLocks noChangeAspect="1"/>
          </p:cNvPicPr>
          <p:nvPr/>
        </p:nvPicPr>
        <p:blipFill>
          <a:blip r:embed="rId2"/>
          <a:stretch>
            <a:fillRect/>
          </a:stretch>
        </p:blipFill>
        <p:spPr>
          <a:xfrm>
            <a:off x="1731010" y="2334335"/>
            <a:ext cx="9320166" cy="2219910"/>
          </a:xfrm>
          <a:prstGeom prst="rect">
            <a:avLst/>
          </a:prstGeom>
        </p:spPr>
      </p:pic>
    </p:spTree>
    <p:extLst>
      <p:ext uri="{BB962C8B-B14F-4D97-AF65-F5344CB8AC3E}">
        <p14:creationId xmlns:p14="http://schemas.microsoft.com/office/powerpoint/2010/main" val="305572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1CE80F9-A6A7-4F44-8C90-8667FE4AE3C1}"/>
              </a:ext>
            </a:extLst>
          </p:cNvPr>
          <p:cNvSpPr>
            <a:spLocks noGrp="1"/>
          </p:cNvSpPr>
          <p:nvPr>
            <p:ph type="title"/>
          </p:nvPr>
        </p:nvSpPr>
        <p:spPr/>
        <p:txBody>
          <a:bodyPr/>
          <a:lstStyle/>
          <a:p>
            <a:r>
              <a:rPr lang="en-US" dirty="0"/>
              <a:t>Scheduled AP Firmware Update Enhancements</a:t>
            </a:r>
          </a:p>
        </p:txBody>
      </p:sp>
      <p:sp>
        <p:nvSpPr>
          <p:cNvPr id="14" name="Content Placeholder 13">
            <a:extLst>
              <a:ext uri="{FF2B5EF4-FFF2-40B4-BE49-F238E27FC236}">
                <a16:creationId xmlns:a16="http://schemas.microsoft.com/office/drawing/2014/main" id="{D67EF91E-9617-4890-895F-F1F18784A140}"/>
              </a:ext>
            </a:extLst>
          </p:cNvPr>
          <p:cNvSpPr>
            <a:spLocks noGrp="1"/>
          </p:cNvSpPr>
          <p:nvPr>
            <p:ph idx="1"/>
          </p:nvPr>
        </p:nvSpPr>
        <p:spPr/>
        <p:txBody>
          <a:bodyPr/>
          <a:lstStyle/>
          <a:p>
            <a:pPr lvl="1"/>
            <a:r>
              <a:rPr lang="en-US" dirty="0"/>
              <a:t>Scheduled Update Notification in the network counters at the top of the page</a:t>
            </a:r>
          </a:p>
          <a:p>
            <a:endParaRPr lang="en-US" dirty="0"/>
          </a:p>
          <a:p>
            <a:endParaRPr lang="en-US" dirty="0"/>
          </a:p>
          <a:p>
            <a:endParaRPr lang="en-US" dirty="0"/>
          </a:p>
          <a:p>
            <a:endParaRPr lang="en-US" dirty="0"/>
          </a:p>
          <a:p>
            <a:pPr lvl="0"/>
            <a:endParaRPr lang="en-US" dirty="0"/>
          </a:p>
        </p:txBody>
      </p:sp>
      <p:pic>
        <p:nvPicPr>
          <p:cNvPr id="6" name="Picture 5">
            <a:extLst>
              <a:ext uri="{FF2B5EF4-FFF2-40B4-BE49-F238E27FC236}">
                <a16:creationId xmlns:a16="http://schemas.microsoft.com/office/drawing/2014/main" id="{FF21A65E-28CA-458A-999A-2E729184A297}"/>
              </a:ext>
            </a:extLst>
          </p:cNvPr>
          <p:cNvPicPr>
            <a:picLocks noChangeAspect="1"/>
          </p:cNvPicPr>
          <p:nvPr/>
        </p:nvPicPr>
        <p:blipFill>
          <a:blip r:embed="rId2"/>
          <a:stretch>
            <a:fillRect/>
          </a:stretch>
        </p:blipFill>
        <p:spPr>
          <a:xfrm>
            <a:off x="1767780" y="2142562"/>
            <a:ext cx="9080734" cy="2572875"/>
          </a:xfrm>
          <a:prstGeom prst="rect">
            <a:avLst/>
          </a:prstGeom>
        </p:spPr>
      </p:pic>
    </p:spTree>
    <p:extLst>
      <p:ext uri="{BB962C8B-B14F-4D97-AF65-F5344CB8AC3E}">
        <p14:creationId xmlns:p14="http://schemas.microsoft.com/office/powerpoint/2010/main" val="427830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461FDF-2AB1-4C82-A7C1-5159F6069FE6}"/>
              </a:ext>
            </a:extLst>
          </p:cNvPr>
          <p:cNvSpPr>
            <a:spLocks noGrp="1"/>
          </p:cNvSpPr>
          <p:nvPr>
            <p:ph type="ctrTitle"/>
          </p:nvPr>
        </p:nvSpPr>
        <p:spPr>
          <a:xfrm>
            <a:off x="672245" y="3013502"/>
            <a:ext cx="10847511" cy="830997"/>
          </a:xfrm>
        </p:spPr>
        <p:txBody>
          <a:bodyPr/>
          <a:lstStyle/>
          <a:p>
            <a:r>
              <a:rPr lang="en-US" dirty="0"/>
              <a:t>Offline WIPS Settings</a:t>
            </a:r>
          </a:p>
        </p:txBody>
      </p:sp>
    </p:spTree>
    <p:extLst>
      <p:ext uri="{BB962C8B-B14F-4D97-AF65-F5344CB8AC3E}">
        <p14:creationId xmlns:p14="http://schemas.microsoft.com/office/powerpoint/2010/main" val="2954791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D67EF91E-9617-4890-895F-F1F18784A140}"/>
              </a:ext>
            </a:extLst>
          </p:cNvPr>
          <p:cNvSpPr>
            <a:spLocks noGrp="1"/>
          </p:cNvSpPr>
          <p:nvPr>
            <p:ph idx="11"/>
          </p:nvPr>
        </p:nvSpPr>
        <p:spPr/>
        <p:txBody>
          <a:bodyPr/>
          <a:lstStyle/>
          <a:p>
            <a:r>
              <a:rPr lang="en-US" dirty="0"/>
              <a:t>You can now apply Offline mode settings for WIPS Device Classification and Intrusion Prevention Policy to access points</a:t>
            </a:r>
          </a:p>
          <a:p>
            <a:r>
              <a:rPr lang="en-US" dirty="0"/>
              <a:t>The AP can provide some device classification and prevention capabilities when it is disconnected from Cloud services</a:t>
            </a:r>
          </a:p>
          <a:p>
            <a:r>
              <a:rPr lang="en-US" dirty="0"/>
              <a:t>Select</a:t>
            </a:r>
            <a:r>
              <a:rPr lang="en-US" b="1" dirty="0"/>
              <a:t> Configure &gt; WiFi &gt; Device Settings &gt; Security</a:t>
            </a:r>
            <a:endParaRPr lang="en-US" dirty="0"/>
          </a:p>
          <a:p>
            <a:endParaRPr lang="en-US" dirty="0"/>
          </a:p>
          <a:p>
            <a:endParaRPr lang="en-US" dirty="0"/>
          </a:p>
          <a:p>
            <a:endParaRPr lang="en-US" dirty="0"/>
          </a:p>
          <a:p>
            <a:endParaRPr lang="en-US" dirty="0"/>
          </a:p>
          <a:p>
            <a:pPr lvl="0"/>
            <a:endParaRPr lang="en-US" dirty="0"/>
          </a:p>
        </p:txBody>
      </p:sp>
      <p:sp>
        <p:nvSpPr>
          <p:cNvPr id="13" name="Title 12">
            <a:extLst>
              <a:ext uri="{FF2B5EF4-FFF2-40B4-BE49-F238E27FC236}">
                <a16:creationId xmlns:a16="http://schemas.microsoft.com/office/drawing/2014/main" id="{D1CE80F9-A6A7-4F44-8C90-8667FE4AE3C1}"/>
              </a:ext>
            </a:extLst>
          </p:cNvPr>
          <p:cNvSpPr>
            <a:spLocks noGrp="1"/>
          </p:cNvSpPr>
          <p:nvPr>
            <p:ph type="title"/>
          </p:nvPr>
        </p:nvSpPr>
        <p:spPr/>
        <p:txBody>
          <a:bodyPr/>
          <a:lstStyle/>
          <a:p>
            <a:r>
              <a:rPr lang="en-US" dirty="0"/>
              <a:t>Offline WIPS Settings</a:t>
            </a:r>
          </a:p>
        </p:txBody>
      </p:sp>
      <p:pic>
        <p:nvPicPr>
          <p:cNvPr id="5" name="Picture 4">
            <a:extLst>
              <a:ext uri="{FF2B5EF4-FFF2-40B4-BE49-F238E27FC236}">
                <a16:creationId xmlns:a16="http://schemas.microsoft.com/office/drawing/2014/main" id="{6C1C6F8D-7A10-4C2B-BEA9-8FEEEBFE591D}"/>
              </a:ext>
            </a:extLst>
          </p:cNvPr>
          <p:cNvPicPr>
            <a:picLocks noChangeAspect="1"/>
          </p:cNvPicPr>
          <p:nvPr/>
        </p:nvPicPr>
        <p:blipFill>
          <a:blip r:embed="rId2"/>
          <a:stretch>
            <a:fillRect/>
          </a:stretch>
        </p:blipFill>
        <p:spPr>
          <a:xfrm>
            <a:off x="6195238" y="1411550"/>
            <a:ext cx="5674735" cy="4740675"/>
          </a:xfrm>
          <a:prstGeom prst="rect">
            <a:avLst/>
          </a:prstGeom>
        </p:spPr>
      </p:pic>
      <p:pic>
        <p:nvPicPr>
          <p:cNvPr id="7" name="Picture 6">
            <a:extLst>
              <a:ext uri="{FF2B5EF4-FFF2-40B4-BE49-F238E27FC236}">
                <a16:creationId xmlns:a16="http://schemas.microsoft.com/office/drawing/2014/main" id="{ABB2FEBA-3797-4D7B-BAA3-46577BA97D86}"/>
              </a:ext>
            </a:extLst>
          </p:cNvPr>
          <p:cNvPicPr>
            <a:picLocks noChangeAspect="1"/>
          </p:cNvPicPr>
          <p:nvPr/>
        </p:nvPicPr>
        <p:blipFill>
          <a:blip r:embed="rId3"/>
          <a:stretch>
            <a:fillRect/>
          </a:stretch>
        </p:blipFill>
        <p:spPr>
          <a:xfrm>
            <a:off x="8987634" y="3992347"/>
            <a:ext cx="3080814" cy="2683636"/>
          </a:xfrm>
          <a:prstGeom prst="rect">
            <a:avLst/>
          </a:prstGeom>
        </p:spPr>
      </p:pic>
    </p:spTree>
    <p:extLst>
      <p:ext uri="{BB962C8B-B14F-4D97-AF65-F5344CB8AC3E}">
        <p14:creationId xmlns:p14="http://schemas.microsoft.com/office/powerpoint/2010/main" val="246369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461FDF-2AB1-4C82-A7C1-5159F6069FE6}"/>
              </a:ext>
            </a:extLst>
          </p:cNvPr>
          <p:cNvSpPr>
            <a:spLocks noGrp="1"/>
          </p:cNvSpPr>
          <p:nvPr>
            <p:ph type="ctrTitle"/>
          </p:nvPr>
        </p:nvSpPr>
        <p:spPr>
          <a:xfrm>
            <a:off x="672245" y="2644171"/>
            <a:ext cx="10847511" cy="1569660"/>
          </a:xfrm>
        </p:spPr>
        <p:txBody>
          <a:bodyPr/>
          <a:lstStyle/>
          <a:p>
            <a:r>
              <a:rPr lang="en-US" dirty="0"/>
              <a:t>Custom Applications</a:t>
            </a:r>
            <a:br>
              <a:rPr lang="en-US" dirty="0"/>
            </a:br>
            <a:r>
              <a:rPr lang="en-US" dirty="0"/>
              <a:t> Experience</a:t>
            </a:r>
          </a:p>
        </p:txBody>
      </p:sp>
    </p:spTree>
    <p:extLst>
      <p:ext uri="{BB962C8B-B14F-4D97-AF65-F5344CB8AC3E}">
        <p14:creationId xmlns:p14="http://schemas.microsoft.com/office/powerpoint/2010/main" val="280413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tchGuard">
  <a:themeElements>
    <a:clrScheme name="WatchGuard">
      <a:dk1>
        <a:sysClr val="windowText" lastClr="000000"/>
      </a:dk1>
      <a:lt1>
        <a:sysClr val="window" lastClr="FFFFFF"/>
      </a:lt1>
      <a:dk2>
        <a:srgbClr val="000000"/>
      </a:dk2>
      <a:lt2>
        <a:srgbClr val="E9E5DC"/>
      </a:lt2>
      <a:accent1>
        <a:srgbClr val="F89829"/>
      </a:accent1>
      <a:accent2>
        <a:srgbClr val="FF0000"/>
      </a:accent2>
      <a:accent3>
        <a:srgbClr val="2BBED8"/>
      </a:accent3>
      <a:accent4>
        <a:srgbClr val="B5B5B5"/>
      </a:accent4>
      <a:accent5>
        <a:srgbClr val="B32317"/>
      </a:accent5>
      <a:accent6>
        <a:srgbClr val="00467F"/>
      </a:accent6>
      <a:hlink>
        <a:srgbClr val="FF0000"/>
      </a:hlink>
      <a:folHlink>
        <a:srgbClr val="B32317"/>
      </a:folHlink>
    </a:clrScheme>
    <a:fontScheme name="WatchGuard">
      <a:majorFont>
        <a:latin typeface="Open Sans"/>
        <a:ea typeface=""/>
        <a:cs typeface=""/>
      </a:majorFont>
      <a:minorFont>
        <a:latin typeface="Open Sans"/>
        <a:ea typeface=""/>
        <a:cs typeface=""/>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spDef>
      <a:spPr>
        <a:noFill/>
        <a:ln w="38100">
          <a:solidFill>
            <a:schemeClr val="accent1"/>
          </a:solidFill>
        </a:ln>
      </a:spPr>
      <a:bodyPr rtlCol="0" anchor="ctr"/>
      <a:lstStyle>
        <a:defPPr algn="ctr">
          <a:defRPr dirty="0">
            <a:latin typeface="Open Sans" panose="020B0606030504020204" pitchFamily="34" charset="0"/>
            <a:ea typeface="Open Sans" panose="020B0606030504020204" pitchFamily="34" charset="0"/>
            <a:cs typeface="Open Sans" panose="020B0606030504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1" id="{7039530A-CCA8-4FE7-A876-476B2509EA54}" vid="{A781CF52-181A-4779-9201-2C7F08E13B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Training PPT Template rev 4-21_final (1)</Template>
  <TotalTime>14645</TotalTime>
  <Words>438</Words>
  <Application>Microsoft Office PowerPoint</Application>
  <PresentationFormat>Widescreen</PresentationFormat>
  <Paragraphs>80</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Courier New</vt:lpstr>
      <vt:lpstr>Geneva</vt:lpstr>
      <vt:lpstr>Open Sans</vt:lpstr>
      <vt:lpstr>Wingdings</vt:lpstr>
      <vt:lpstr>WatchGuard</vt:lpstr>
      <vt:lpstr>What’s new in  Wi-Fi Cloud 11.0</vt:lpstr>
      <vt:lpstr>What’s new in Wi-Fi cloud 11.0</vt:lpstr>
      <vt:lpstr>Scheduled AP Firmware Update Enhancements</vt:lpstr>
      <vt:lpstr>Scheduled AP Firmware Update Enhancements</vt:lpstr>
      <vt:lpstr>Scheduled AP Firmware Update Enhancements</vt:lpstr>
      <vt:lpstr>Scheduled AP Firmware Update Enhancements</vt:lpstr>
      <vt:lpstr>Offline WIPS Settings</vt:lpstr>
      <vt:lpstr>Offline WIPS Settings</vt:lpstr>
      <vt:lpstr>Custom Applications  Experience</vt:lpstr>
      <vt:lpstr>Custom Applications Experience</vt:lpstr>
      <vt:lpstr>Custom Applications Experience</vt:lpstr>
      <vt:lpstr>RADIUS Enhancements</vt:lpstr>
      <vt:lpstr>RADIUS Enhancements</vt:lpstr>
      <vt:lpstr>RADIUS Enhancements</vt:lpstr>
      <vt:lpstr>RADIUS Enhancements</vt:lpstr>
      <vt:lpstr>Flash AP LEDs</vt:lpstr>
      <vt:lpstr>Flash AP LEDs</vt:lpstr>
      <vt:lpstr>Other Enhancements</vt:lpstr>
      <vt:lpstr>Other Enhancements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in Wi-Fi Cloud 10.0</dc:title>
  <dc:creator>David Busby</dc:creator>
  <cp:lastModifiedBy>Laura Adams</cp:lastModifiedBy>
  <cp:revision>92</cp:revision>
  <dcterms:created xsi:type="dcterms:W3CDTF">2021-05-19T15:56:34Z</dcterms:created>
  <dcterms:modified xsi:type="dcterms:W3CDTF">2021-12-17T00:42:32Z</dcterms:modified>
</cp:coreProperties>
</file>